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-1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48E27-D800-4CAF-90C5-E9A886A5556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9F2E-D949-4DF2-97BD-17B93AC3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6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Braill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9F2E-D949-4DF2-97BD-17B93AC314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7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CA654-C8CC-49DB-B485-83B552F7A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AE87CD-9DFD-440A-98CF-C7B90EE95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47CA46-BE3E-4DE1-B7BA-34F2F69F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6EB-9FC3-4995-9DBC-7C3A682E1BA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2288DD-A410-4B41-B278-038368B3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BB4DBC-EA43-4CAF-8A06-CF06E2A2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162D-B203-4A75-829F-55899CA8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D55462-0D28-4366-93B4-24256D0A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A1B87A-BAD7-4304-A6D8-FB6D7CAD5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3682E-11D9-4D87-8316-4D1A9986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6EB-9FC3-4995-9DBC-7C3A682E1BA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BC006C-D9F2-4D03-B24B-51D88A1B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82B4F6-966B-44F2-9EB0-421C6966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162D-B203-4A75-829F-55899CA8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0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B2BE5F-D98A-49DB-8B8E-6980CC109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5AFAE1-387A-4808-8DC9-1C62968ED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8875E9-7061-4295-B309-6ED8F021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6EB-9FC3-4995-9DBC-7C3A682E1BA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52B246-C202-4C29-BFEB-BBC746FF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D76AB1-E6E0-4CD5-9093-2FCEBB5D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162D-B203-4A75-829F-55899CA8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8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A1938-BC87-4C9D-A9FB-E271A331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941E99-CA4A-4C7B-AFE8-F5BE3A6F6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655EFB-FBF8-4B5B-A947-22D6A6DD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6EB-9FC3-4995-9DBC-7C3A682E1BA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63F54B-9C77-4167-9901-4D49F23F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BD5998-0F15-4C22-8102-FFCB306B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162D-B203-4A75-829F-55899CA8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2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A9C963-57B6-426E-854E-1BE0EEC8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B9BF43-0AEF-413A-B818-0F2464AA0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8CA807-DD96-4D89-9CFA-6B568216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6EB-9FC3-4995-9DBC-7C3A682E1BA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104B15-2A55-4AE1-90AB-574FE82E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562935-EF7F-4450-9C03-4B8E4339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162D-B203-4A75-829F-55899CA8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4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67868-301C-4ABF-952D-A08367BC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8651F2-6E46-4351-95CE-0B91776C5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42C1D6-E952-47A0-801A-AA5D7E9B9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C49511-CD6F-49BB-8866-4616A1B4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6EB-9FC3-4995-9DBC-7C3A682E1BA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76B2EE-4349-43BE-963E-ED6272D4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1C503A-1B3C-4C69-B0F0-875965A0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162D-B203-4A75-829F-55899CA8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2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2484E-4899-494B-8475-4C76ED65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200DB5-6CED-477D-B893-73BAD42B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7E559D-DED8-4687-806F-BB087B76D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51A1A91-B7A2-411E-A21A-E54BCE3E9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4363A8-BB17-402C-B01E-81761B431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ACF6F5-3F86-4593-AA2B-C2967C66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6EB-9FC3-4995-9DBC-7C3A682E1BA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F5FAF9-2328-4111-9CA6-9526EB874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6BC4AB7-E999-4547-806C-ECA01DE1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162D-B203-4A75-829F-55899CA8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1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DC2E34-CB63-4E62-A8C9-25CE5655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7FE0D9-EA59-46F7-8567-E26862A7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6EB-9FC3-4995-9DBC-7C3A682E1BA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7191F2-D915-4C0B-A36E-21CE5D52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7140AD-816B-47F4-BE69-B5812121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162D-B203-4A75-829F-55899CA8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8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CFBF32-95F3-4D0B-A8AC-E959C416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6EB-9FC3-4995-9DBC-7C3A682E1BA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376B51-4B89-4A48-ADBE-C6ADE6DF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05C929-147F-4A22-83EE-D210D966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162D-B203-4A75-829F-55899CA8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5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D28D2-CA85-4894-B2A8-E1DF34CA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E5D4-43CE-4E56-9E25-10241BBF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7E83FA-731E-4ADC-98D1-B555B985C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D6EE85-507A-4F68-B274-DBF00C89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6EB-9FC3-4995-9DBC-7C3A682E1BA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3676E0-A1CE-4D19-93FE-6FE47C36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4B2BD-A6C5-43D0-8C19-F474FF62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162D-B203-4A75-829F-55899CA8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9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402BC-DB49-4297-B1CC-435F8F79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C4A44E-2D2D-4818-88E1-4047A816D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AA4738-BCED-464C-A287-3735C1E28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1DDC3C-32E1-47BB-9140-0D2AA36A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6EB-9FC3-4995-9DBC-7C3A682E1BA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EE73A9-BE47-49EB-8B52-C9C1F7D7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3DAB58-CA9D-4234-91C8-E7EB9B69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162D-B203-4A75-829F-55899CA8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8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5A3B61-8900-4E06-8FFC-637044CA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F9A9E8-8B93-4CB1-B013-E2E0C0D68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3FBB8E-895F-40E8-A527-7D748DDD5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66EB-9FC3-4995-9DBC-7C3A682E1BA6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B4ED38-0D2D-4657-BD21-B6C18D8FE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BEAE6-F45D-4B39-A5BC-FBE92FD74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162D-B203-4A75-829F-55899CA81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2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6303A-F95F-43E4-87F9-405C733A5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Youth Services: New Pathways to Access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92B645-346C-4A91-8B22-A7EBC779E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Presented by: Jill Rothstein, Crystal Stewart,  </a:t>
            </a:r>
            <a:r>
              <a:rPr lang="en-US" i="1" dirty="0" err="1"/>
              <a:t>Chancey</a:t>
            </a:r>
            <a:r>
              <a:rPr lang="en-US" i="1" dirty="0"/>
              <a:t> Fleet, </a:t>
            </a:r>
            <a:r>
              <a:rPr lang="en-US" i="1" dirty="0" err="1"/>
              <a:t>Himelda</a:t>
            </a:r>
            <a:r>
              <a:rPr lang="en-US" i="1" dirty="0"/>
              <a:t> Mendez, and Stephanie Wambaugh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7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05A7A8-5BBE-4564-9AE8-7936A216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80400" cy="1765300"/>
          </a:xfrm>
        </p:spPr>
        <p:txBody>
          <a:bodyPr/>
          <a:lstStyle/>
          <a:p>
            <a:r>
              <a:rPr lang="en-US" dirty="0"/>
              <a:t>Braille Enhanced </a:t>
            </a:r>
            <a:br>
              <a:rPr lang="en-US" dirty="0"/>
            </a:br>
            <a:r>
              <a:rPr lang="en-US" dirty="0" err="1"/>
              <a:t>StoryWalk</a:t>
            </a:r>
            <a:r>
              <a:rPr lang="en-US" dirty="0"/>
              <a:t>® in Michigan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248D8-7DF9-4BFF-ABDB-8A146A452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76400"/>
            <a:ext cx="510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StoryWalk</a:t>
            </a:r>
            <a:r>
              <a:rPr lang="en-US" dirty="0"/>
              <a:t>® is a fun, educational activity that places a children’s story along a popular walking route in your community. A Braille Enhanced </a:t>
            </a:r>
            <a:r>
              <a:rPr lang="en-US" dirty="0" err="1"/>
              <a:t>StoryWalk</a:t>
            </a:r>
            <a:r>
              <a:rPr lang="en-US" dirty="0"/>
              <a:t>® simply adds a braille overlay on the posters. By including braille, the libraries help embrace accessibility and equal access to information, and create community conversations about disability awareness.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FAC0DD-7698-4230-98E1-9DD1CD3BF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2161"/>
            <a:ext cx="6065375" cy="61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827F4-D8E4-42D8-896B-1FE921F2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Braille Enhanced </a:t>
            </a:r>
            <a:r>
              <a:rPr lang="en-US" dirty="0" err="1"/>
              <a:t>StoryWalk</a:t>
            </a:r>
            <a:r>
              <a:rPr lang="en-US" dirty="0"/>
              <a:t>® in Michigan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DB966D-BC0A-4B83-A118-BCFA850B7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300" dirty="0"/>
              <a:t>The Team: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Library of Michigan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Department of Education— Low Incidence Outreach (MDE-LIO)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Michigan Braille and Talking Book Library (BTBL)</a:t>
            </a:r>
          </a:p>
          <a:p>
            <a:pPr marL="0" indent="0">
              <a:buNone/>
            </a:pPr>
            <a:r>
              <a:rPr lang="en-US" dirty="0"/>
              <a:t>Made possible with grant funding from the Institute of Museum and Library Services. </a:t>
            </a:r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000" dirty="0"/>
              <a:t>The Process: 5 easy steps!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Book Selections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Library Survey Sign-Up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Purchasing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Brailling / Laminating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Mailing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Picture 5" descr="LIO2">
            <a:extLst>
              <a:ext uri="{FF2B5EF4-FFF2-40B4-BE49-F238E27FC236}">
                <a16:creationId xmlns:a16="http://schemas.microsoft.com/office/drawing/2014/main" xmlns="" id="{E009F313-C560-4703-B630-8AD199E5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939" y="3429000"/>
            <a:ext cx="5671861" cy="3314700"/>
          </a:xfrm>
          <a:prstGeom prst="rect">
            <a:avLst/>
          </a:prstGeom>
          <a:noFill/>
          <a:ln w="50800" algn="ctr">
            <a:solidFill>
              <a:srgbClr val="5B9B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99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258FC-E3B7-4079-B8F4-AB2845E2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Braille Enhanced </a:t>
            </a:r>
            <a:r>
              <a:rPr lang="en-US" dirty="0" err="1"/>
              <a:t>StoryWalk</a:t>
            </a:r>
            <a:r>
              <a:rPr lang="en-US" dirty="0"/>
              <a:t>® in Michigan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FCF78-E2F4-4B5B-A0C6-0C5BFC0D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5108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Survey and Impact Results</a:t>
            </a:r>
          </a:p>
          <a:p>
            <a:pPr marL="0" indent="0">
              <a:buNone/>
            </a:pPr>
            <a:r>
              <a:rPr lang="en-US" dirty="0"/>
              <a:t>2017</a:t>
            </a:r>
          </a:p>
          <a:p>
            <a:pPr lvl="1"/>
            <a:r>
              <a:rPr lang="en-US" dirty="0"/>
              <a:t>100% said it improved their ability to provide services to the public</a:t>
            </a:r>
          </a:p>
          <a:p>
            <a:pPr lvl="1"/>
            <a:r>
              <a:rPr lang="en-US" dirty="0"/>
              <a:t>The combined service areas of all participating locations totals</a:t>
            </a:r>
            <a:r>
              <a:rPr lang="en-US" sz="2800" b="1" dirty="0"/>
              <a:t> 1,793,850 </a:t>
            </a:r>
            <a:r>
              <a:rPr lang="en-US" dirty="0"/>
              <a:t>people!</a:t>
            </a:r>
          </a:p>
          <a:p>
            <a:pPr marL="0" indent="0">
              <a:buNone/>
            </a:pPr>
            <a:r>
              <a:rPr lang="en-US" dirty="0"/>
              <a:t>2018</a:t>
            </a:r>
          </a:p>
          <a:p>
            <a:pPr lvl="1"/>
            <a:r>
              <a:rPr lang="en-US" dirty="0"/>
              <a:t>“Customers like feeling the braille! Even the mounted police officer and her horse checked it out!” -Detroit Public Library</a:t>
            </a:r>
          </a:p>
          <a:p>
            <a:pPr lvl="1"/>
            <a:r>
              <a:rPr lang="en-US" dirty="0"/>
              <a:t>The combined service areas of all participating locations totals</a:t>
            </a:r>
            <a:r>
              <a:rPr lang="en-US" sz="2800" b="1" dirty="0"/>
              <a:t> 2,636,495</a:t>
            </a:r>
            <a:r>
              <a:rPr lang="en-US" dirty="0"/>
              <a:t> people (and at least one horse)!</a:t>
            </a:r>
          </a:p>
          <a:p>
            <a:pPr marL="0" indent="0">
              <a:buNone/>
            </a:pPr>
            <a:r>
              <a:rPr lang="en-US" dirty="0"/>
              <a:t>2019 in planning process!</a:t>
            </a:r>
          </a:p>
        </p:txBody>
      </p:sp>
    </p:spTree>
    <p:extLst>
      <p:ext uri="{BB962C8B-B14F-4D97-AF65-F5344CB8AC3E}">
        <p14:creationId xmlns:p14="http://schemas.microsoft.com/office/powerpoint/2010/main" val="373992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CC774D-E2B4-4B7D-8003-C8E35FB8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261" y="0"/>
            <a:ext cx="570481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C18D60-4A0C-48AE-B1AB-37500284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22" y="0"/>
            <a:ext cx="5362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0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230</Words>
  <Application>Microsoft Office PowerPoint</Application>
  <PresentationFormat>Custom</PresentationFormat>
  <Paragraphs>29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Youth Services: New Pathways to Access </vt:lpstr>
      <vt:lpstr>Braille Enhanced  StoryWalk® in Michigan</vt:lpstr>
      <vt:lpstr>Braille Enhanced StoryWalk® in Michigan</vt:lpstr>
      <vt:lpstr>Braille Enhanced StoryWalk® in Michigan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Services: New Pathways to Access</dc:title>
  <dc:creator>Wambaugh, Stephanie (LARA)</dc:creator>
  <cp:lastModifiedBy>JILL ROTHSTEIN</cp:lastModifiedBy>
  <cp:revision>16</cp:revision>
  <dcterms:created xsi:type="dcterms:W3CDTF">2019-03-22T12:04:36Z</dcterms:created>
  <dcterms:modified xsi:type="dcterms:W3CDTF">2019-03-23T16:19:39Z</dcterms:modified>
</cp:coreProperties>
</file>