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Override2.xml" ContentType="application/vnd.openxmlformats-officedocument.themeOverride+xml"/>
  <Override PartName="/ppt/tags/tag7.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notesSlides/notesSlide12.xml" ContentType="application/vnd.openxmlformats-officedocument.presentationml.notesSlide+xml"/>
  <Override PartName="/ppt/tags/tag22.xml" ContentType="application/vnd.openxmlformats-officedocument.presentationml.tags+xml"/>
  <Override PartName="/ppt/notesSlides/notesSlide13.xml" ContentType="application/vnd.openxmlformats-officedocument.presentationml.notesSlide+xml"/>
  <Override PartName="/ppt/tags/tag23.xml" ContentType="application/vnd.openxmlformats-officedocument.presentationml.tags+xml"/>
  <Override PartName="/ppt/notesSlides/notesSlide14.xml" ContentType="application/vnd.openxmlformats-officedocument.presentationml.notesSlide+xml"/>
  <Override PartName="/ppt/tags/tag24.xml" ContentType="application/vnd.openxmlformats-officedocument.presentationml.tags+xml"/>
  <Override PartName="/ppt/notesSlides/notesSlide15.xml" ContentType="application/vnd.openxmlformats-officedocument.presentationml.notesSlide+xml"/>
  <Override PartName="/ppt/tags/tag25.xml" ContentType="application/vnd.openxmlformats-officedocument.presentationml.tags+xml"/>
  <Override PartName="/ppt/notesSlides/notesSlide16.xml" ContentType="application/vnd.openxmlformats-officedocument.presentationml.notesSlide+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9" r:id="rId1"/>
    <p:sldMasterId id="2147483648" r:id="rId2"/>
    <p:sldMasterId id="2147483690" r:id="rId3"/>
  </p:sldMasterIdLst>
  <p:notesMasterIdLst>
    <p:notesMasterId r:id="rId23"/>
  </p:notesMasterIdLst>
  <p:handoutMasterIdLst>
    <p:handoutMasterId r:id="rId24"/>
  </p:handoutMasterIdLst>
  <p:sldIdLst>
    <p:sldId id="330" r:id="rId4"/>
    <p:sldId id="381" r:id="rId5"/>
    <p:sldId id="398" r:id="rId6"/>
    <p:sldId id="397" r:id="rId7"/>
    <p:sldId id="384" r:id="rId8"/>
    <p:sldId id="399" r:id="rId9"/>
    <p:sldId id="400" r:id="rId10"/>
    <p:sldId id="401" r:id="rId11"/>
    <p:sldId id="402" r:id="rId12"/>
    <p:sldId id="403" r:id="rId13"/>
    <p:sldId id="410" r:id="rId14"/>
    <p:sldId id="404" r:id="rId15"/>
    <p:sldId id="405" r:id="rId16"/>
    <p:sldId id="406" r:id="rId17"/>
    <p:sldId id="407" r:id="rId18"/>
    <p:sldId id="408" r:id="rId19"/>
    <p:sldId id="409" r:id="rId20"/>
    <p:sldId id="334" r:id="rId21"/>
    <p:sldId id="396" r:id="rId22"/>
  </p:sldIdLst>
  <p:sldSz cx="12192000" cy="6858000"/>
  <p:notesSz cx="7010400" cy="9296400"/>
  <p:custShowLst>
    <p:custShow name="Custom Show 1" id="0">
      <p:sldLst/>
    </p:custShow>
  </p:custShowLst>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F"/>
    <a:srgbClr val="BE1E2D"/>
    <a:srgbClr val="214F6D"/>
    <a:srgbClr val="FBFBFB"/>
    <a:srgbClr val="B3223B"/>
    <a:srgbClr val="B42B44"/>
    <a:srgbClr val="922A2A"/>
    <a:srgbClr val="404040"/>
    <a:srgbClr val="F3F3F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13" autoAdjust="0"/>
    <p:restoredTop sz="76381" autoAdjust="0"/>
  </p:normalViewPr>
  <p:slideViewPr>
    <p:cSldViewPr snapToGrid="0">
      <p:cViewPr varScale="1">
        <p:scale>
          <a:sx n="99" d="100"/>
          <a:sy n="99" d="100"/>
        </p:scale>
        <p:origin x="47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7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AC54E41-6C7A-4701-AA4F-FC2FD1B68348}" type="datetimeFigureOut">
              <a:rPr lang="en-US" smtClean="0"/>
              <a:t>4/12/2023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A087666-0EFA-42C6-A213-178996FF768C}" type="slidenum">
              <a:rPr lang="en-US" smtClean="0"/>
              <a:t>‹#›</a:t>
            </a:fld>
            <a:endParaRPr lang="en-US" dirty="0"/>
          </a:p>
        </p:txBody>
      </p:sp>
    </p:spTree>
    <p:extLst>
      <p:ext uri="{BB962C8B-B14F-4D97-AF65-F5344CB8AC3E}">
        <p14:creationId xmlns:p14="http://schemas.microsoft.com/office/powerpoint/2010/main" val="1776864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A03863-68FD-46D5-BFE7-3269E405FDD7}" type="datetimeFigureOut">
              <a:rPr lang="en-US" smtClean="0"/>
              <a:t>4/12/2023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A53AA8-7F35-4192-A2F5-21512A9AE27B}" type="slidenum">
              <a:rPr lang="en-US" smtClean="0"/>
              <a:t>‹#›</a:t>
            </a:fld>
            <a:endParaRPr lang="en-US" dirty="0"/>
          </a:p>
        </p:txBody>
      </p:sp>
    </p:spTree>
    <p:extLst>
      <p:ext uri="{BB962C8B-B14F-4D97-AF65-F5344CB8AC3E}">
        <p14:creationId xmlns:p14="http://schemas.microsoft.com/office/powerpoint/2010/main" val="93036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2A53AA8-7F35-4192-A2F5-21512A9AE27B}" type="slidenum">
              <a:rPr lang="en-US" smtClean="0"/>
              <a:t>1</a:t>
            </a:fld>
            <a:endParaRPr lang="en-US" dirty="0"/>
          </a:p>
        </p:txBody>
      </p:sp>
    </p:spTree>
    <p:extLst>
      <p:ext uri="{BB962C8B-B14F-4D97-AF65-F5344CB8AC3E}">
        <p14:creationId xmlns:p14="http://schemas.microsoft.com/office/powerpoint/2010/main" val="285758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 podcast is an audio program of some sort. It is much like a radio program that is usually episodic.</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It can be some informative like learning to speak a new language (i.e. Coffee Break Language Series), news and information from the library, book reviews and such</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 fun way to entertain listeners with programming.</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The type of “radio” program you make available will be intended for your purpose.</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Unlike a live radio program on a radio station, it is recorded so you can listen to it whenever and wherever you choose.</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Most people subscribe to them on smart devices using podcasting/pod catching apps</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But there are people who listen to them solely on a desktop computer using a dedicated software program called a pod catcher.</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How about delivering your library’s newsletter to a patron’s smart speaker?</a:t>
            </a:r>
          </a:p>
          <a:p>
            <a:pPr marL="628650" marR="0" lvl="1" indent="-171450">
              <a:lnSpc>
                <a:spcPct val="115000"/>
              </a:lnSpc>
              <a:spcBef>
                <a:spcPts val="0"/>
              </a:spcBef>
              <a:spcAft>
                <a:spcPts val="0"/>
              </a:spcAft>
              <a:buFont typeface="Arial" panose="020B0604020202020204" pitchFamily="34" charset="0"/>
              <a:buChar char="•"/>
            </a:pPr>
            <a:r>
              <a:rPr lang="en-US" sz="1100" dirty="0">
                <a:effectLst/>
                <a:latin typeface="Arial" panose="020B0604020202020204" pitchFamily="34" charset="0"/>
                <a:ea typeface="Arial" panose="020B0604020202020204" pitchFamily="34" charset="0"/>
              </a:rPr>
              <a:t>A podcast can spark a new conversation with people and make a new connection with your patrons</a:t>
            </a: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10</a:t>
            </a:fld>
            <a:endParaRPr lang="en-US" dirty="0"/>
          </a:p>
        </p:txBody>
      </p:sp>
    </p:spTree>
    <p:extLst>
      <p:ext uri="{BB962C8B-B14F-4D97-AF65-F5344CB8AC3E}">
        <p14:creationId xmlns:p14="http://schemas.microsoft.com/office/powerpoint/2010/main" val="2275211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 podcast is an audio program of some sort. It is much like a radio program that is usually episodic.</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It can be some informative like learning to speak a new language (i.e. Coffee Break Language Series), news and information from the library, book reviews and such</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 fun way to entertain listeners with programming.</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The type of “radio” program you make available will be intended for your purpose.</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Unlike a live radio program on a radio station, it is recorded so you can listen to it whenever and wherever you choose.</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Most people subscribe to them on smart devices using podcasting/pod catching apps</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But there are people who listen to them solely on a desktop computer using a dedicated software program called a pod catcher.</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How about delivering your library’s newsletter to a patron’s smart speaker?</a:t>
            </a:r>
          </a:p>
          <a:p>
            <a:pPr marL="628650" marR="0" lvl="1" indent="-171450">
              <a:lnSpc>
                <a:spcPct val="115000"/>
              </a:lnSpc>
              <a:spcBef>
                <a:spcPts val="0"/>
              </a:spcBef>
              <a:spcAft>
                <a:spcPts val="0"/>
              </a:spcAft>
              <a:buFont typeface="Arial" panose="020B0604020202020204" pitchFamily="34" charset="0"/>
              <a:buChar char="•"/>
            </a:pPr>
            <a:r>
              <a:rPr lang="en-US" sz="1100" dirty="0">
                <a:effectLst/>
                <a:latin typeface="Arial" panose="020B0604020202020204" pitchFamily="34" charset="0"/>
                <a:ea typeface="Arial" panose="020B0604020202020204" pitchFamily="34" charset="0"/>
              </a:rPr>
              <a:t>A podcast can spark a new conversation with people and make a new connection with your patrons</a:t>
            </a: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11</a:t>
            </a:fld>
            <a:endParaRPr lang="en-US" dirty="0"/>
          </a:p>
        </p:txBody>
      </p:sp>
    </p:spTree>
    <p:extLst>
      <p:ext uri="{BB962C8B-B14F-4D97-AF65-F5344CB8AC3E}">
        <p14:creationId xmlns:p14="http://schemas.microsoft.com/office/powerpoint/2010/main" val="514582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One important concept to add is the pod catcher. </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This will be something that most with smart device have already on their devices</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What you need to listen to a Pod Catcher a program or app for receiving and listening to podcasts.</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Podcasting apps made for mobile devices, like Apple Podcasts, Spotify, Stitcher and even Amazon Music, are mobile pod catchers.</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For standalone desktop and laptop computers, dedicated pod catching software is used, so that you can sit in one place and listen.</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These pod catchers are more single purpose programs with less features than their mobile counterparts.</a:t>
            </a:r>
          </a:p>
          <a:p>
            <a:pPr marL="628650" marR="0" lvl="1" indent="-1714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Some accessible standalone podcatching programs that work well with Windows 10 include Accessible </a:t>
            </a:r>
            <a:r>
              <a:rPr lang="en-US" sz="1800" dirty="0" err="1">
                <a:effectLst/>
                <a:latin typeface="Arial" panose="020B0604020202020204" pitchFamily="34" charset="0"/>
                <a:ea typeface="Arial" panose="020B0604020202020204" pitchFamily="34" charset="0"/>
              </a:rPr>
              <a:t>Podcatcher</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gPodder</a:t>
            </a:r>
            <a:r>
              <a:rPr lang="en-US" sz="1800" dirty="0">
                <a:effectLst/>
                <a:latin typeface="Arial" panose="020B0604020202020204" pitchFamily="34" charset="0"/>
                <a:ea typeface="Arial" panose="020B0604020202020204" pitchFamily="34" charset="0"/>
              </a:rPr>
              <a:t> and </a:t>
            </a:r>
            <a:r>
              <a:rPr lang="en-US" sz="1800" dirty="0" err="1">
                <a:effectLst/>
                <a:latin typeface="Arial" panose="020B0604020202020204" pitchFamily="34" charset="0"/>
                <a:ea typeface="Arial" panose="020B0604020202020204" pitchFamily="34" charset="0"/>
              </a:rPr>
              <a:t>QCast</a:t>
            </a: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12</a:t>
            </a:fld>
            <a:endParaRPr lang="en-US" dirty="0"/>
          </a:p>
        </p:txBody>
      </p:sp>
    </p:spTree>
    <p:extLst>
      <p:ext uri="{BB962C8B-B14F-4D97-AF65-F5344CB8AC3E}">
        <p14:creationId xmlns:p14="http://schemas.microsoft.com/office/powerpoint/2010/main" val="480240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So now we know what a Podcast is and how you can listen to them</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Let’s join in the fun and make one</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How do we do it?</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To keep this brief, I’m going to cover things at a higher level</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The idea is to make you think about it</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The best part of making a podcast, is you can go as simple and inexpensive as needed. At least to start.</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That’s what we did.</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Our first foray was recording things with a handheld USB microphone on my work laptop.</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Using Audacity (free software), and free podcast platform.</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4 different </a:t>
            </a:r>
            <a:r>
              <a:rPr lang="en-US" sz="1800" u="none" strike="noStrike" dirty="0" err="1">
                <a:effectLst/>
                <a:latin typeface="Arial" panose="020B0604020202020204" pitchFamily="34" charset="0"/>
                <a:ea typeface="Arial" panose="020B0604020202020204" pitchFamily="34" charset="0"/>
              </a:rPr>
              <a:t>gmail</a:t>
            </a:r>
            <a:r>
              <a:rPr lang="en-US" sz="1800" u="none" strike="noStrike" dirty="0">
                <a:effectLst/>
                <a:latin typeface="Arial" panose="020B0604020202020204" pitchFamily="34" charset="0"/>
                <a:ea typeface="Arial" panose="020B0604020202020204" pitchFamily="34" charset="0"/>
              </a:rPr>
              <a:t> accounts just to upload the 4 shows we created.</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What was nice about that is the low cost and the ability to then look at the stats and justify getting a paid version of things.</a:t>
            </a:r>
          </a:p>
          <a:p>
            <a:pPr marL="742950" marR="0" lvl="1" indent="-285750">
              <a:lnSpc>
                <a:spcPct val="115000"/>
              </a:lnSpc>
              <a:spcBef>
                <a:spcPts val="0"/>
              </a:spcBef>
              <a:spcAft>
                <a:spcPts val="0"/>
              </a:spcAft>
              <a:buFont typeface="Arial" panose="020B0604020202020204" pitchFamily="34" charset="0"/>
              <a:buChar char="•"/>
            </a:pP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13</a:t>
            </a:fld>
            <a:endParaRPr lang="en-US" dirty="0"/>
          </a:p>
        </p:txBody>
      </p:sp>
    </p:spTree>
    <p:extLst>
      <p:ext uri="{BB962C8B-B14F-4D97-AF65-F5344CB8AC3E}">
        <p14:creationId xmlns:p14="http://schemas.microsoft.com/office/powerpoint/2010/main" val="209185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Hardware</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Computer (or tablet) itself</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microphone to record audio</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way to adjust the volume (or what’s called gain) on the microphone itself</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a quiet place to record your audio. This will act as the “booth” for your recording.</a:t>
            </a:r>
          </a:p>
          <a:p>
            <a:pPr marL="285750" marR="0" lvl="0" indent="-2857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Software</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take your recordings from your microphone and create audio files from them.</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record and edit your podcast with DAW This is a fancy term for a piece of audio recording software that can record, edit, clean up audio and create a final production of your audio podcast. </a:t>
            </a:r>
          </a:p>
          <a:p>
            <a:pPr marL="628650" lvl="1" indent="-171450">
              <a:buFont typeface="Arial" panose="020B0604020202020204" pitchFamily="34" charset="0"/>
              <a:buChar char="•"/>
            </a:pPr>
            <a:r>
              <a:rPr lang="en-US" sz="1100" dirty="0">
                <a:effectLst/>
                <a:latin typeface="Arial" panose="020B0604020202020204" pitchFamily="34" charset="0"/>
                <a:ea typeface="Arial" panose="020B0604020202020204" pitchFamily="34" charset="0"/>
              </a:rPr>
              <a:t>Audacity, Hindenburg and Zoom are examples of Digital Audio Workstations. A way to record, edit and create the final production</a:t>
            </a:r>
          </a:p>
          <a:p>
            <a:pPr marL="285750" marR="0" lvl="0" indent="-2857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Transcription/Captioning – the piece you should not forget about. </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One other part of podcasting to consider, because of our audience and because accessibility is important across the spectrum, is some way to create transcripts of your podcast. </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Captioning for someone who is deaf or hearing impaired, coordinating the spoken audio with written text in real time.</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Take the transcript you’ve created and convert it to what’s called an SRT file (</a:t>
            </a:r>
            <a:r>
              <a:rPr lang="en-US" sz="1100" u="none" strike="noStrike" dirty="0" err="1">
                <a:effectLst/>
                <a:latin typeface="Arial" panose="020B0604020202020204" pitchFamily="34" charset="0"/>
                <a:ea typeface="Arial" panose="020B0604020202020204" pitchFamily="34" charset="0"/>
              </a:rPr>
              <a:t>SubRip</a:t>
            </a:r>
            <a:r>
              <a:rPr lang="en-US" sz="1100" u="none" strike="noStrike" dirty="0">
                <a:effectLst/>
                <a:latin typeface="Arial" panose="020B0604020202020204" pitchFamily="34" charset="0"/>
                <a:ea typeface="Arial" panose="020B0604020202020204" pitchFamily="34" charset="0"/>
              </a:rPr>
              <a:t> Subtitle file)</a:t>
            </a: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14</a:t>
            </a:fld>
            <a:endParaRPr lang="en-US" dirty="0"/>
          </a:p>
        </p:txBody>
      </p:sp>
    </p:spTree>
    <p:extLst>
      <p:ext uri="{BB962C8B-B14F-4D97-AF65-F5344CB8AC3E}">
        <p14:creationId xmlns:p14="http://schemas.microsoft.com/office/powerpoint/2010/main" val="250668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Arial" panose="020B0604020202020204" pitchFamily="34" charset="0"/>
              <a:buChar char="●"/>
            </a:pPr>
            <a:r>
              <a:rPr lang="en-US" sz="1400" b="1" u="none" strike="noStrike" dirty="0">
                <a:solidFill>
                  <a:srgbClr val="434343"/>
                </a:solidFill>
                <a:effectLst/>
                <a:latin typeface="Arial" panose="020B0604020202020204" pitchFamily="34" charset="0"/>
              </a:rPr>
              <a:t>So now you see the basics of what you need to create a podcast</a:t>
            </a:r>
          </a:p>
          <a:p>
            <a:pPr marL="342900" marR="0" lvl="0" indent="-342900">
              <a:lnSpc>
                <a:spcPct val="115000"/>
              </a:lnSpc>
              <a:spcBef>
                <a:spcPts val="0"/>
              </a:spcBef>
              <a:spcAft>
                <a:spcPts val="0"/>
              </a:spcAft>
              <a:buFont typeface="Arial" panose="020B0604020202020204" pitchFamily="34" charset="0"/>
              <a:buChar char="●"/>
            </a:pPr>
            <a:r>
              <a:rPr lang="en-US" sz="1400" b="1" u="none" strike="noStrike" dirty="0">
                <a:solidFill>
                  <a:srgbClr val="434343"/>
                </a:solidFill>
                <a:effectLst/>
                <a:latin typeface="Arial" panose="020B0604020202020204" pitchFamily="34" charset="0"/>
              </a:rPr>
              <a:t>You still need an idea to create your show</a:t>
            </a:r>
          </a:p>
          <a:p>
            <a:pPr marL="342900" marR="0" lvl="0" indent="-342900">
              <a:lnSpc>
                <a:spcPct val="115000"/>
              </a:lnSpc>
              <a:spcBef>
                <a:spcPts val="0"/>
              </a:spcBef>
              <a:spcAft>
                <a:spcPts val="0"/>
              </a:spcAft>
              <a:buFont typeface="Arial" panose="020B0604020202020204" pitchFamily="34" charset="0"/>
              <a:buChar char="●"/>
            </a:pPr>
            <a:r>
              <a:rPr lang="en-US" sz="1400" b="1" u="none" strike="noStrike" dirty="0">
                <a:solidFill>
                  <a:srgbClr val="434343"/>
                </a:solidFill>
                <a:effectLst/>
                <a:latin typeface="Arial" panose="020B0604020202020204" pitchFamily="34" charset="0"/>
              </a:rPr>
              <a:t>Finding Your idea and Creating Your Show</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you need to figure out what you want to record.</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What story will you tell?</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What helpful information will this bring to an audience?</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Is there a gap in offerings that you could provide as a recorded program?</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 library newsletter or maybe a monthly book list, that could be a good starting point.</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Your podcast is a reflection of you and your library. What are you known for? Do you have original content? </a:t>
            </a:r>
          </a:p>
          <a:p>
            <a:pPr marL="228600" marR="0" lvl="0"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Creating the show takes a time</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Will you be scripted or unscripted?</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Have a plan in place</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Artwork for show to put online with podcast platforms</a:t>
            </a:r>
          </a:p>
          <a:p>
            <a:pPr marL="742950" marR="0" lvl="1" indent="-2857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Timeliness of show – how often? – more often means more followers - statistics</a:t>
            </a:r>
          </a:p>
        </p:txBody>
      </p:sp>
      <p:sp>
        <p:nvSpPr>
          <p:cNvPr id="4" name="Slide Number Placeholder 3"/>
          <p:cNvSpPr>
            <a:spLocks noGrp="1"/>
          </p:cNvSpPr>
          <p:nvPr>
            <p:ph type="sldNum" sz="quarter" idx="5"/>
          </p:nvPr>
        </p:nvSpPr>
        <p:spPr/>
        <p:txBody>
          <a:bodyPr/>
          <a:lstStyle/>
          <a:p>
            <a:fld id="{F2A53AA8-7F35-4192-A2F5-21512A9AE27B}" type="slidenum">
              <a:rPr lang="en-US" smtClean="0"/>
              <a:t>15</a:t>
            </a:fld>
            <a:endParaRPr lang="en-US" dirty="0"/>
          </a:p>
        </p:txBody>
      </p:sp>
    </p:spTree>
    <p:extLst>
      <p:ext uri="{BB962C8B-B14F-4D97-AF65-F5344CB8AC3E}">
        <p14:creationId xmlns:p14="http://schemas.microsoft.com/office/powerpoint/2010/main" val="2461334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1800"/>
              </a:spcBef>
              <a:spcAft>
                <a:spcPts val="0"/>
              </a:spcAft>
              <a:buFont typeface="Arial" panose="020B0604020202020204" pitchFamily="34" charset="0"/>
              <a:buChar char="●"/>
            </a:pPr>
            <a:r>
              <a:rPr lang="en-US" sz="1600" b="1" u="none" strike="noStrike" dirty="0">
                <a:effectLst/>
                <a:latin typeface="Arial" panose="020B0604020202020204" pitchFamily="34" charset="0"/>
              </a:rPr>
              <a:t>Now let’s circle back to my original thoughts on Podcasting and part of why I’m here</a:t>
            </a:r>
          </a:p>
          <a:p>
            <a:pPr marL="342900" marR="0" lvl="0" indent="-342900">
              <a:lnSpc>
                <a:spcPct val="115000"/>
              </a:lnSpc>
              <a:spcBef>
                <a:spcPts val="1800"/>
              </a:spcBef>
              <a:spcAft>
                <a:spcPts val="0"/>
              </a:spcAft>
              <a:buFont typeface="Arial" panose="020B0604020202020204" pitchFamily="34" charset="0"/>
              <a:buChar char="●"/>
            </a:pPr>
            <a:r>
              <a:rPr lang="en-US" sz="1600" b="1" u="none" strike="noStrike" dirty="0">
                <a:effectLst/>
                <a:latin typeface="Arial" panose="020B0604020202020204" pitchFamily="34" charset="0"/>
              </a:rPr>
              <a:t>Sharing means caring, but it also means statistics for your local content</a:t>
            </a:r>
            <a:r>
              <a:rPr lang="en-US" sz="1100" dirty="0">
                <a:effectLst/>
                <a:latin typeface="Arial" panose="020B0604020202020204" pitchFamily="34" charset="0"/>
                <a:ea typeface="Arial" panose="020B0604020202020204" pitchFamily="34" charset="0"/>
              </a:rPr>
              <a:t> </a:t>
            </a:r>
          </a:p>
          <a:p>
            <a:pPr marL="742950" marR="0" lvl="1" indent="-285750">
              <a:lnSpc>
                <a:spcPct val="115000"/>
              </a:lnSpc>
              <a:spcBef>
                <a:spcPts val="0"/>
              </a:spcBef>
              <a:spcAft>
                <a:spcPts val="0"/>
              </a:spcAft>
              <a:buFont typeface="Arial" panose="020B0604020202020204" pitchFamily="34" charset="0"/>
              <a:buChar char="•"/>
            </a:pP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F2A53AA8-7F35-4192-A2F5-21512A9AE27B}" type="slidenum">
              <a:rPr lang="en-US" smtClean="0"/>
              <a:t>16</a:t>
            </a:fld>
            <a:endParaRPr lang="en-US" dirty="0"/>
          </a:p>
        </p:txBody>
      </p:sp>
    </p:spTree>
    <p:extLst>
      <p:ext uri="{BB962C8B-B14F-4D97-AF65-F5344CB8AC3E}">
        <p14:creationId xmlns:p14="http://schemas.microsoft.com/office/powerpoint/2010/main" val="2352533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Now a deeper conversation to start</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Sharing podcasts or think of it as another format for local content</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Social media, word of mouth, library’s newsletter</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Pipe Dream or just Dream - Create a “network” of library podcasts. Podcasts from around the network. We have site somewhere, like the LBPH Wiki type site that hosts them.</a:t>
            </a:r>
          </a:p>
          <a:p>
            <a:pPr marL="685800" marR="0" lvl="1" indent="-22860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Make them into local “magazines” and distribute on cartridge or by download</a:t>
            </a:r>
          </a:p>
          <a:p>
            <a:pPr marL="628650" marR="0" lvl="1" indent="-171450">
              <a:lnSpc>
                <a:spcPct val="115000"/>
              </a:lnSpc>
              <a:spcBef>
                <a:spcPts val="0"/>
              </a:spcBef>
              <a:spcAft>
                <a:spcPts val="0"/>
              </a:spcAft>
              <a:buFont typeface="Arial" panose="020B0604020202020204" pitchFamily="34" charset="0"/>
              <a:buChar char="•"/>
            </a:pPr>
            <a:r>
              <a:rPr lang="en-US" sz="1100" u="none" strike="noStrike" dirty="0">
                <a:effectLst/>
                <a:latin typeface="Arial" panose="020B0604020202020204" pitchFamily="34" charset="0"/>
                <a:ea typeface="Arial" panose="020B0604020202020204" pitchFamily="34" charset="0"/>
              </a:rPr>
              <a:t>Like social media, more followers, more shows and programming means more statistics for all of us</a:t>
            </a:r>
          </a:p>
        </p:txBody>
      </p:sp>
      <p:sp>
        <p:nvSpPr>
          <p:cNvPr id="4" name="Slide Number Placeholder 3"/>
          <p:cNvSpPr>
            <a:spLocks noGrp="1"/>
          </p:cNvSpPr>
          <p:nvPr>
            <p:ph type="sldNum" sz="quarter" idx="5"/>
          </p:nvPr>
        </p:nvSpPr>
        <p:spPr/>
        <p:txBody>
          <a:bodyPr/>
          <a:lstStyle/>
          <a:p>
            <a:fld id="{F2A53AA8-7F35-4192-A2F5-21512A9AE27B}" type="slidenum">
              <a:rPr lang="en-US" smtClean="0"/>
              <a:t>17</a:t>
            </a:fld>
            <a:endParaRPr lang="en-US" dirty="0"/>
          </a:p>
        </p:txBody>
      </p:sp>
    </p:spTree>
    <p:extLst>
      <p:ext uri="{BB962C8B-B14F-4D97-AF65-F5344CB8AC3E}">
        <p14:creationId xmlns:p14="http://schemas.microsoft.com/office/powerpoint/2010/main" val="3242115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3AA8-7F35-4192-A2F5-21512A9AE27B}" type="slidenum">
              <a:rPr lang="en-US" smtClean="0"/>
              <a:t>18</a:t>
            </a:fld>
            <a:endParaRPr lang="en-US" dirty="0"/>
          </a:p>
        </p:txBody>
      </p:sp>
    </p:spTree>
    <p:extLst>
      <p:ext uri="{BB962C8B-B14F-4D97-AF65-F5344CB8AC3E}">
        <p14:creationId xmlns:p14="http://schemas.microsoft.com/office/powerpoint/2010/main" val="425661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podcasts</a:t>
            </a:r>
          </a:p>
          <a:p>
            <a:endParaRPr lang="en-US" dirty="0"/>
          </a:p>
        </p:txBody>
      </p:sp>
      <p:sp>
        <p:nvSpPr>
          <p:cNvPr id="4" name="Slide Number Placeholder 3"/>
          <p:cNvSpPr>
            <a:spLocks noGrp="1"/>
          </p:cNvSpPr>
          <p:nvPr>
            <p:ph type="sldNum" sz="quarter" idx="5"/>
          </p:nvPr>
        </p:nvSpPr>
        <p:spPr/>
        <p:txBody>
          <a:bodyPr/>
          <a:lstStyle/>
          <a:p>
            <a:fld id="{F2A53AA8-7F35-4192-A2F5-21512A9AE27B}" type="slidenum">
              <a:rPr lang="en-US" smtClean="0"/>
              <a:t>19</a:t>
            </a:fld>
            <a:endParaRPr lang="en-US" dirty="0"/>
          </a:p>
        </p:txBody>
      </p:sp>
    </p:spTree>
    <p:extLst>
      <p:ext uri="{BB962C8B-B14F-4D97-AF65-F5344CB8AC3E}">
        <p14:creationId xmlns:p14="http://schemas.microsoft.com/office/powerpoint/2010/main" val="304933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Arial" panose="020B0604020202020204" pitchFamily="34" charset="0"/>
              </a:rPr>
              <a:t>What sparked this conversation?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Arial" panose="020B0604020202020204" pitchFamily="34" charset="0"/>
              </a:rPr>
              <a:t>It all began with a lockdown for a pandemic.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Arial" panose="020B0604020202020204" pitchFamily="34" charset="0"/>
              </a:rPr>
              <a:t>We had time to think and thought about new ways to offer more local content to our patrons.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Arial" panose="020B0604020202020204" pitchFamily="34" charset="0"/>
              </a:rPr>
              <a:t>We already had a podcast called Heard Any Good Books Lately?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Arial" panose="020B0604020202020204" pitchFamily="34" charset="0"/>
              </a:rPr>
              <a:t>That was a show being recorded and produced by NC Reading Service and sponsored by our Friends Group.</a:t>
            </a:r>
          </a:p>
        </p:txBody>
      </p:sp>
      <p:sp>
        <p:nvSpPr>
          <p:cNvPr id="4" name="Slide Number Placeholder 3"/>
          <p:cNvSpPr>
            <a:spLocks noGrp="1"/>
          </p:cNvSpPr>
          <p:nvPr>
            <p:ph type="sldNum" sz="quarter" idx="5"/>
          </p:nvPr>
        </p:nvSpPr>
        <p:spPr/>
        <p:txBody>
          <a:bodyPr/>
          <a:lstStyle/>
          <a:p>
            <a:fld id="{F2A53AA8-7F35-4192-A2F5-21512A9AE27B}" type="slidenum">
              <a:rPr lang="en-US" smtClean="0"/>
              <a:t>2</a:t>
            </a:fld>
            <a:endParaRPr lang="en-US" dirty="0"/>
          </a:p>
        </p:txBody>
      </p:sp>
    </p:spTree>
    <p:extLst>
      <p:ext uri="{BB962C8B-B14F-4D97-AF65-F5344CB8AC3E}">
        <p14:creationId xmlns:p14="http://schemas.microsoft.com/office/powerpoint/2010/main" val="175635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We already had Heard Any Good Books Lately? being produced by NC Reading Service, sponsored by the Friends of the library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So we decided, wouldn’t it be cool to now offer our library’s newsletter as a podcast. Why not? How hard can it be?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Maybe then you could go on Apple or Google Podcast, Spotify and others and get this local programming from the library.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We discovered it was not that difficult, we just needed to try out some things first. Different recording techniques and platforms.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It’s now over 3 years in and 4 different shows later, including one by a certain digital services librarian as a way to help patrons with technology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We are podcasters.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I have really come to enjoy doing this each month/or close to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It takes me back to my radio and television production roots</a:t>
            </a:r>
          </a:p>
          <a:p>
            <a:endParaRPr lang="en-US" dirty="0"/>
          </a:p>
        </p:txBody>
      </p:sp>
      <p:sp>
        <p:nvSpPr>
          <p:cNvPr id="4" name="Slide Number Placeholder 3"/>
          <p:cNvSpPr>
            <a:spLocks noGrp="1"/>
          </p:cNvSpPr>
          <p:nvPr>
            <p:ph type="sldNum" sz="quarter" idx="5"/>
          </p:nvPr>
        </p:nvSpPr>
        <p:spPr/>
        <p:txBody>
          <a:bodyPr/>
          <a:lstStyle/>
          <a:p>
            <a:fld id="{F2A53AA8-7F35-4192-A2F5-21512A9AE27B}" type="slidenum">
              <a:rPr lang="en-US" smtClean="0"/>
              <a:t>3</a:t>
            </a:fld>
            <a:endParaRPr lang="en-US" dirty="0"/>
          </a:p>
        </p:txBody>
      </p:sp>
    </p:spTree>
    <p:extLst>
      <p:ext uri="{BB962C8B-B14F-4D97-AF65-F5344CB8AC3E}">
        <p14:creationId xmlns:p14="http://schemas.microsoft.com/office/powerpoint/2010/main" val="2209505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Arial" panose="020B0604020202020204" pitchFamily="34" charset="0"/>
              </a:rPr>
              <a:t>After a while spending some evenings binge watching Netflix and British television on PBS, an idea occurred to me.</a:t>
            </a:r>
          </a:p>
        </p:txBody>
      </p:sp>
      <p:sp>
        <p:nvSpPr>
          <p:cNvPr id="4" name="Slide Number Placeholder 3"/>
          <p:cNvSpPr>
            <a:spLocks noGrp="1"/>
          </p:cNvSpPr>
          <p:nvPr>
            <p:ph type="sldNum" sz="quarter" idx="5"/>
          </p:nvPr>
        </p:nvSpPr>
        <p:spPr/>
        <p:txBody>
          <a:bodyPr/>
          <a:lstStyle/>
          <a:p>
            <a:fld id="{F2A53AA8-7F35-4192-A2F5-21512A9AE27B}" type="slidenum">
              <a:rPr lang="en-US" smtClean="0"/>
              <a:t>4</a:t>
            </a:fld>
            <a:endParaRPr lang="en-US" dirty="0"/>
          </a:p>
        </p:txBody>
      </p:sp>
    </p:spTree>
    <p:extLst>
      <p:ext uri="{BB962C8B-B14F-4D97-AF65-F5344CB8AC3E}">
        <p14:creationId xmlns:p14="http://schemas.microsoft.com/office/powerpoint/2010/main" val="4226028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You can thank WUNC-TV our PBS network in NC, for this one. Because they are not just one channel but an entire network of stations with different programming all day long.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I thought maybe other libraries have podcasts and what if there was a way that everyone’s podcasts could be put in a central kind of “network” so that patrons all over the country and even the world, not just in those local could listen to some amazing local content.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So that made me put out a call to see what other libraries are doing. I got mostly crickets back.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When not many libraries responded, I thought maybe this is an opportunity to help other libraries see how easy it is to do and how we could then take those creations and make something larger, for all in the network. Another way to share local content with others.</a:t>
            </a:r>
          </a:p>
        </p:txBody>
      </p:sp>
      <p:sp>
        <p:nvSpPr>
          <p:cNvPr id="4" name="Slide Number Placeholder 3"/>
          <p:cNvSpPr>
            <a:spLocks noGrp="1"/>
          </p:cNvSpPr>
          <p:nvPr>
            <p:ph type="sldNum" sz="quarter" idx="5"/>
          </p:nvPr>
        </p:nvSpPr>
        <p:spPr/>
        <p:txBody>
          <a:bodyPr/>
          <a:lstStyle/>
          <a:p>
            <a:fld id="{F2A53AA8-7F35-4192-A2F5-21512A9AE27B}" type="slidenum">
              <a:rPr lang="en-US" smtClean="0"/>
              <a:t>5</a:t>
            </a:fld>
            <a:endParaRPr lang="en-US" dirty="0"/>
          </a:p>
        </p:txBody>
      </p:sp>
    </p:spTree>
    <p:extLst>
      <p:ext uri="{BB962C8B-B14F-4D97-AF65-F5344CB8AC3E}">
        <p14:creationId xmlns:p14="http://schemas.microsoft.com/office/powerpoint/2010/main" val="3187403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So that made me put out a call to see what other libraries are doing. I got mostly crickets back.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Arial" panose="020B0604020202020204" pitchFamily="34" charset="0"/>
              </a:rPr>
              <a:t>When not many libraries responded, I thought maybe this is an opportunity to help other libraries see how easy it is to do and how we could then take those creations and make something larger, for all in the network. Another way to share local content with others.</a:t>
            </a:r>
          </a:p>
        </p:txBody>
      </p:sp>
      <p:sp>
        <p:nvSpPr>
          <p:cNvPr id="4" name="Slide Number Placeholder 3"/>
          <p:cNvSpPr>
            <a:spLocks noGrp="1"/>
          </p:cNvSpPr>
          <p:nvPr>
            <p:ph type="sldNum" sz="quarter" idx="5"/>
          </p:nvPr>
        </p:nvSpPr>
        <p:spPr/>
        <p:txBody>
          <a:bodyPr/>
          <a:lstStyle/>
          <a:p>
            <a:fld id="{F2A53AA8-7F35-4192-A2F5-21512A9AE27B}" type="slidenum">
              <a:rPr lang="en-US" smtClean="0"/>
              <a:t>6</a:t>
            </a:fld>
            <a:endParaRPr lang="en-US" dirty="0"/>
          </a:p>
        </p:txBody>
      </p:sp>
    </p:spTree>
    <p:extLst>
      <p:ext uri="{BB962C8B-B14F-4D97-AF65-F5344CB8AC3E}">
        <p14:creationId xmlns:p14="http://schemas.microsoft.com/office/powerpoint/2010/main" val="110120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Before we go any further, we need to talk about first things first.</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The group needs to first have some more podcasts</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Here's an introduction to what a podcast is</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How we can take this conversation further.</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First the essentials. </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a:t>
            </a:r>
          </a:p>
        </p:txBody>
      </p:sp>
      <p:sp>
        <p:nvSpPr>
          <p:cNvPr id="4" name="Slide Number Placeholder 3"/>
          <p:cNvSpPr>
            <a:spLocks noGrp="1"/>
          </p:cNvSpPr>
          <p:nvPr>
            <p:ph type="sldNum" sz="quarter" idx="5"/>
          </p:nvPr>
        </p:nvSpPr>
        <p:spPr/>
        <p:txBody>
          <a:bodyPr/>
          <a:lstStyle/>
          <a:p>
            <a:fld id="{F2A53AA8-7F35-4192-A2F5-21512A9AE27B}" type="slidenum">
              <a:rPr lang="en-US" smtClean="0"/>
              <a:t>7</a:t>
            </a:fld>
            <a:endParaRPr lang="en-US" dirty="0"/>
          </a:p>
        </p:txBody>
      </p:sp>
    </p:spTree>
    <p:extLst>
      <p:ext uri="{BB962C8B-B14F-4D97-AF65-F5344CB8AC3E}">
        <p14:creationId xmlns:p14="http://schemas.microsoft.com/office/powerpoint/2010/main" val="423360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This is not intended to be Podcasting 101, I already did that for the Outreach group.</a:t>
            </a:r>
          </a:p>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I got no feedback either so far.</a:t>
            </a:r>
          </a:p>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I’m hoping people have seen the presentation that Ashley Biggs, Andrew Russell and I put together for their benefit.</a:t>
            </a:r>
          </a:p>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So now I’m just coming here to see if anyone might be interested I pushing the envelope a little bit further.</a:t>
            </a:r>
          </a:p>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Arial" panose="020B0604020202020204" pitchFamily="34" charset="0"/>
              </a:rPr>
              <a:t>A pot stirrer. This is one of the up and coming formats for libraries to offer as another way to get the word out and more content and entertainment or learning for our patrons.</a:t>
            </a:r>
          </a:p>
        </p:txBody>
      </p:sp>
      <p:sp>
        <p:nvSpPr>
          <p:cNvPr id="4" name="Slide Number Placeholder 3"/>
          <p:cNvSpPr>
            <a:spLocks noGrp="1"/>
          </p:cNvSpPr>
          <p:nvPr>
            <p:ph type="sldNum" sz="quarter" idx="5"/>
          </p:nvPr>
        </p:nvSpPr>
        <p:spPr/>
        <p:txBody>
          <a:bodyPr/>
          <a:lstStyle/>
          <a:p>
            <a:fld id="{F2A53AA8-7F35-4192-A2F5-21512A9AE27B}" type="slidenum">
              <a:rPr lang="en-US" smtClean="0"/>
              <a:t>8</a:t>
            </a:fld>
            <a:endParaRPr lang="en-US" dirty="0"/>
          </a:p>
        </p:txBody>
      </p:sp>
    </p:spTree>
    <p:extLst>
      <p:ext uri="{BB962C8B-B14F-4D97-AF65-F5344CB8AC3E}">
        <p14:creationId xmlns:p14="http://schemas.microsoft.com/office/powerpoint/2010/main" val="3826660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Here are the highlights from my Podcasting 101 presentation.</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That by itself was 1 hour and we don’t have that much time today.</a:t>
            </a:r>
          </a:p>
          <a:p>
            <a:pPr marL="742950" marR="0" lvl="1" indent="-285750">
              <a:lnSpc>
                <a:spcPct val="115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Arial" panose="020B0604020202020204" pitchFamily="34" charset="0"/>
              </a:rPr>
              <a:t>However I’m happy to answer questions and speak with anyone after this presentation</a:t>
            </a:r>
          </a:p>
        </p:txBody>
      </p:sp>
      <p:sp>
        <p:nvSpPr>
          <p:cNvPr id="4" name="Slide Number Placeholder 3"/>
          <p:cNvSpPr>
            <a:spLocks noGrp="1"/>
          </p:cNvSpPr>
          <p:nvPr>
            <p:ph type="sldNum" sz="quarter" idx="5"/>
          </p:nvPr>
        </p:nvSpPr>
        <p:spPr/>
        <p:txBody>
          <a:bodyPr/>
          <a:lstStyle/>
          <a:p>
            <a:fld id="{F2A53AA8-7F35-4192-A2F5-21512A9AE27B}" type="slidenum">
              <a:rPr lang="en-US" smtClean="0"/>
              <a:t>9</a:t>
            </a:fld>
            <a:endParaRPr lang="en-US" dirty="0"/>
          </a:p>
        </p:txBody>
      </p:sp>
    </p:spTree>
    <p:extLst>
      <p:ext uri="{BB962C8B-B14F-4D97-AF65-F5344CB8AC3E}">
        <p14:creationId xmlns:p14="http://schemas.microsoft.com/office/powerpoint/2010/main" val="631977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hemeOverride" Target="../theme/themeOverride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tx1">
            <a:lumMod val="50000"/>
          </a:schemeClr>
        </a:solidFill>
        <a:effectLst/>
      </p:bgPr>
    </p:bg>
    <p:spTree>
      <p:nvGrpSpPr>
        <p:cNvPr id="1" name=""/>
        <p:cNvGrpSpPr/>
        <p:nvPr/>
      </p:nvGrpSpPr>
      <p:grpSpPr>
        <a:xfrm>
          <a:off x="0" y="0"/>
          <a:ext cx="0" cy="0"/>
          <a:chOff x="0" y="0"/>
          <a:chExt cx="0" cy="0"/>
        </a:xfrm>
      </p:grpSpPr>
      <p:sp>
        <p:nvSpPr>
          <p:cNvPr id="2" name="Rectangle 1"/>
          <p:cNvSpPr/>
          <p:nvPr userDrawn="1"/>
        </p:nvSpPr>
        <p:spPr>
          <a:xfrm>
            <a:off x="0" y="-76200"/>
            <a:ext cx="12192001" cy="6934200"/>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3"/>
          <p:cNvSpPr>
            <a:spLocks noGrp="1"/>
          </p:cNvSpPr>
          <p:nvPr>
            <p:ph type="title"/>
          </p:nvPr>
        </p:nvSpPr>
        <p:spPr>
          <a:xfrm>
            <a:off x="540543" y="3289474"/>
            <a:ext cx="6343650" cy="1189120"/>
          </a:xfrm>
        </p:spPr>
        <p:txBody>
          <a:bodyPr lIns="457200" tIns="0" rIns="457200" bIns="0" anchor="b">
            <a:noAutofit/>
          </a:bodyPr>
          <a:lstStyle>
            <a:lvl1pPr algn="ctr">
              <a:defRPr sz="6500">
                <a:solidFill>
                  <a:srgbClr val="214F6D"/>
                </a:solidFill>
              </a:defRPr>
            </a:lvl1pPr>
          </a:lstStyle>
          <a:p>
            <a:r>
              <a:rPr lang="en-US" dirty="0"/>
              <a:t>Click to edit Master title</a:t>
            </a:r>
          </a:p>
        </p:txBody>
      </p:sp>
      <p:sp>
        <p:nvSpPr>
          <p:cNvPr id="18" name="Text Placeholder 19"/>
          <p:cNvSpPr>
            <a:spLocks noGrp="1"/>
          </p:cNvSpPr>
          <p:nvPr>
            <p:ph type="body" sz="quarter" idx="10" hasCustomPrompt="1"/>
          </p:nvPr>
        </p:nvSpPr>
        <p:spPr>
          <a:xfrm>
            <a:off x="1674018" y="3101384"/>
            <a:ext cx="12192000" cy="579031"/>
          </a:xfrm>
        </p:spPr>
        <p:txBody>
          <a:bodyPr tIns="0" bIns="0"/>
          <a:lstStyle>
            <a:lvl1pPr marL="0" indent="0" algn="ctr">
              <a:buNone/>
              <a:defRPr>
                <a:solidFill>
                  <a:schemeClr val="bg1"/>
                </a:solidFill>
              </a:defRPr>
            </a:lvl1pPr>
          </a:lstStyle>
          <a:p>
            <a:pPr lvl="0"/>
            <a:r>
              <a:rPr lang="en-US" dirty="0"/>
              <a:t>Subtitle</a:t>
            </a:r>
          </a:p>
        </p:txBody>
      </p:sp>
    </p:spTree>
    <p:custDataLst>
      <p:tags r:id="rId1"/>
    </p:custDataLst>
    <p:extLst>
      <p:ext uri="{BB962C8B-B14F-4D97-AF65-F5344CB8AC3E}">
        <p14:creationId xmlns:p14="http://schemas.microsoft.com/office/powerpoint/2010/main" val="15524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1405989" y="1825625"/>
            <a:ext cx="4589369" cy="4351338"/>
          </a:xfrm>
        </p:spPr>
        <p:txBody>
          <a:bodyPr/>
          <a:lstStyle>
            <a:lvl1pPr marL="365760" indent="-365760">
              <a:lnSpc>
                <a:spcPct val="105000"/>
              </a:lnSpc>
              <a:spcBef>
                <a:spcPts val="0"/>
              </a:spcBef>
              <a:buClr>
                <a:schemeClr val="tx1">
                  <a:lumMod val="75000"/>
                  <a:lumOff val="25000"/>
                </a:schemeClr>
              </a:buClr>
              <a:buSzPct val="70000"/>
              <a:buFontTx/>
              <a:buBlip>
                <a:blip r:embed="rId2"/>
              </a:buBlip>
              <a:defRPr sz="4800">
                <a:solidFill>
                  <a:srgbClr val="404040"/>
                </a:solidFill>
                <a:latin typeface="+mn-lt"/>
              </a:defRPr>
            </a:lvl1pPr>
            <a:lvl2pPr marL="777240" indent="-320040">
              <a:spcBef>
                <a:spcPts val="0"/>
              </a:spcBef>
              <a:buClr>
                <a:srgbClr val="56202D"/>
              </a:buClr>
              <a:buSzPct val="65000"/>
              <a:buFontTx/>
              <a:buBlip>
                <a:blip r:embed="rId2"/>
              </a:buBlip>
              <a:defRPr lang="en-US" sz="4200" kern="1200" dirty="0">
                <a:solidFill>
                  <a:srgbClr val="404040"/>
                </a:solidFill>
                <a:latin typeface="+mn-lt"/>
                <a:ea typeface="+mn-ea"/>
                <a:cs typeface="+mn-cs"/>
              </a:defRPr>
            </a:lvl2pPr>
            <a:lvl3pPr marL="1312862" indent="-457200">
              <a:spcBef>
                <a:spcPts val="0"/>
              </a:spcBef>
              <a:buClr>
                <a:srgbClr val="56202D"/>
              </a:buClr>
              <a:buSzPct val="75000"/>
              <a:buFont typeface="Wingdings" panose="05000000000000000000" pitchFamily="2" charset="2"/>
              <a:buChar char="l"/>
              <a:defRPr lang="en-US" sz="3800" kern="1200" dirty="0">
                <a:solidFill>
                  <a:srgbClr val="404040"/>
                </a:solidFill>
                <a:latin typeface="+mn-lt"/>
                <a:ea typeface="+mn-ea"/>
                <a:cs typeface="+mn-cs"/>
              </a:defRPr>
            </a:lvl3pPr>
            <a:lvl4pPr marL="1645920" indent="-274320">
              <a:spcBef>
                <a:spcPts val="1000"/>
              </a:spcBef>
              <a:buClr>
                <a:srgbClr val="4F648B"/>
              </a:buClr>
              <a:buSzPct val="90000"/>
              <a:buFont typeface="Segoe UI Semibold" panose="020B0702040204020203" pitchFamily="34" charset="0"/>
              <a:buChar char="&gt;"/>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marL="777240" lvl="1" indent="-320040" algn="l" defTabSz="914400" rtl="0" eaLnBrk="1" latinLnBrk="0" hangingPunct="1">
              <a:lnSpc>
                <a:spcPct val="90000"/>
              </a:lnSpc>
              <a:spcBef>
                <a:spcPts val="1000"/>
              </a:spcBef>
              <a:buClr>
                <a:srgbClr val="56202D"/>
              </a:buClr>
              <a:buSzPct val="70000"/>
              <a:buFontTx/>
              <a:buBlip>
                <a:blip r:embed="rId3"/>
              </a:buBlip>
            </a:pPr>
            <a:r>
              <a:rPr lang="en-US" dirty="0"/>
              <a:t>Second level</a:t>
            </a:r>
          </a:p>
          <a:p>
            <a:pPr marL="1139825" lvl="2" indent="-284163" algn="l" defTabSz="914400" rtl="0" eaLnBrk="1" latinLnBrk="0" hangingPunct="1">
              <a:lnSpc>
                <a:spcPct val="90000"/>
              </a:lnSpc>
              <a:spcBef>
                <a:spcPts val="1000"/>
              </a:spcBef>
              <a:buClr>
                <a:schemeClr val="tx1"/>
              </a:buClr>
              <a:buSzPct val="55000"/>
              <a:buFontTx/>
              <a:buBlip>
                <a:blip r:embed="rId4"/>
              </a:buBlip>
            </a:pPr>
            <a:r>
              <a:rPr lang="en-US" dirty="0"/>
              <a:t>Third level</a:t>
            </a:r>
          </a:p>
        </p:txBody>
      </p:sp>
      <p:sp>
        <p:nvSpPr>
          <p:cNvPr id="7" name="Content Placeholder 2"/>
          <p:cNvSpPr>
            <a:spLocks noGrp="1"/>
          </p:cNvSpPr>
          <p:nvPr>
            <p:ph idx="10"/>
          </p:nvPr>
        </p:nvSpPr>
        <p:spPr>
          <a:xfrm>
            <a:off x="6227150" y="1825625"/>
            <a:ext cx="4713207" cy="4351338"/>
          </a:xfrm>
        </p:spPr>
        <p:txBody>
          <a:bodyPr/>
          <a:lstStyle>
            <a:lvl1pPr marL="365760" indent="-365760">
              <a:lnSpc>
                <a:spcPct val="105000"/>
              </a:lnSpc>
              <a:spcBef>
                <a:spcPts val="1000"/>
              </a:spcBef>
              <a:buClr>
                <a:schemeClr val="tx1">
                  <a:lumMod val="75000"/>
                  <a:lumOff val="25000"/>
                </a:schemeClr>
              </a:buClr>
              <a:buSzPct val="70000"/>
              <a:buFontTx/>
              <a:buBlip>
                <a:blip r:embed="rId2"/>
              </a:buBlip>
              <a:defRPr sz="4800">
                <a:solidFill>
                  <a:srgbClr val="404040"/>
                </a:solidFill>
                <a:latin typeface="+mn-lt"/>
              </a:defRPr>
            </a:lvl1pPr>
            <a:lvl2pPr marL="777240" indent="-320040">
              <a:spcBef>
                <a:spcPts val="1000"/>
              </a:spcBef>
              <a:buClr>
                <a:srgbClr val="56202D"/>
              </a:buClr>
              <a:buSzPct val="65000"/>
              <a:buFontTx/>
              <a:buBlip>
                <a:blip r:embed="rId2"/>
              </a:buBlip>
              <a:defRPr lang="en-US" sz="4200" kern="1200" dirty="0">
                <a:solidFill>
                  <a:srgbClr val="404040"/>
                </a:solidFill>
                <a:latin typeface="+mn-lt"/>
                <a:ea typeface="+mn-ea"/>
                <a:cs typeface="+mn-cs"/>
              </a:defRPr>
            </a:lvl2pPr>
            <a:lvl3pPr marL="1312862" indent="-457200">
              <a:spcBef>
                <a:spcPts val="1000"/>
              </a:spcBef>
              <a:buClr>
                <a:srgbClr val="56202D"/>
              </a:buClr>
              <a:buSzPct val="75000"/>
              <a:buFont typeface="Wingdings" panose="05000000000000000000" pitchFamily="2" charset="2"/>
              <a:buChar char="l"/>
              <a:defRPr lang="en-US" sz="3800" kern="1200" dirty="0">
                <a:solidFill>
                  <a:srgbClr val="404040"/>
                </a:solidFill>
                <a:latin typeface="+mn-lt"/>
                <a:ea typeface="+mn-ea"/>
                <a:cs typeface="+mn-cs"/>
              </a:defRPr>
            </a:lvl3pPr>
            <a:lvl4pPr marL="1645920" indent="-274320">
              <a:spcBef>
                <a:spcPts val="1000"/>
              </a:spcBef>
              <a:buClr>
                <a:srgbClr val="4F648B"/>
              </a:buClr>
              <a:buSzPct val="90000"/>
              <a:buFont typeface="Segoe UI Semibold" panose="020B0702040204020203" pitchFamily="34" charset="0"/>
              <a:buChar char="&gt;"/>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marL="777240" lvl="1" indent="-320040" algn="l" defTabSz="914400" rtl="0" eaLnBrk="1" latinLnBrk="0" hangingPunct="1">
              <a:lnSpc>
                <a:spcPct val="90000"/>
              </a:lnSpc>
              <a:spcBef>
                <a:spcPts val="1000"/>
              </a:spcBef>
              <a:buClr>
                <a:srgbClr val="56202D"/>
              </a:buClr>
              <a:buSzPct val="70000"/>
              <a:buFontTx/>
              <a:buBlip>
                <a:blip r:embed="rId3"/>
              </a:buBlip>
            </a:pPr>
            <a:r>
              <a:rPr lang="en-US" dirty="0"/>
              <a:t>Second level</a:t>
            </a:r>
          </a:p>
          <a:p>
            <a:pPr marL="1139825" lvl="2" indent="-284163" algn="l" defTabSz="914400" rtl="0" eaLnBrk="1" latinLnBrk="0" hangingPunct="1">
              <a:lnSpc>
                <a:spcPct val="90000"/>
              </a:lnSpc>
              <a:spcBef>
                <a:spcPts val="1000"/>
              </a:spcBef>
              <a:buClr>
                <a:schemeClr val="tx1"/>
              </a:buClr>
              <a:buSzPct val="55000"/>
              <a:buFontTx/>
              <a:buBlip>
                <a:blip r:embed="rId4"/>
              </a:buBlip>
            </a:pPr>
            <a:r>
              <a:rPr lang="en-US" dirty="0"/>
              <a:t>Third level</a:t>
            </a:r>
          </a:p>
        </p:txBody>
      </p:sp>
      <p:sp>
        <p:nvSpPr>
          <p:cNvPr id="3" name="Slide Number Placeholder 2"/>
          <p:cNvSpPr>
            <a:spLocks noGrp="1"/>
          </p:cNvSpPr>
          <p:nvPr>
            <p:ph type="sldNum" sz="quarter" idx="11"/>
          </p:nvPr>
        </p:nvSpPr>
        <p:spPr/>
        <p:txBody>
          <a:bodyPr/>
          <a:lstStyle/>
          <a:p>
            <a:fld id="{D3BC4B11-DC5A-4CBF-9AD9-BADBFF709B79}" type="slidenum">
              <a:rPr lang="en-US" smtClean="0"/>
              <a:pPr/>
              <a:t>‹#›</a:t>
            </a:fld>
            <a:endParaRPr lang="en-US" dirty="0"/>
          </a:p>
        </p:txBody>
      </p:sp>
      <p:sp>
        <p:nvSpPr>
          <p:cNvPr id="10" name="Title 1">
            <a:extLst>
              <a:ext uri="{FF2B5EF4-FFF2-40B4-BE49-F238E27FC236}">
                <a16:creationId xmlns:a16="http://schemas.microsoft.com/office/drawing/2014/main" id="{4B9222CE-23CA-44E1-8936-D6BF8FE40E42}"/>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263590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act Us">
    <p:spTree>
      <p:nvGrpSpPr>
        <p:cNvPr id="1" name=""/>
        <p:cNvGrpSpPr/>
        <p:nvPr/>
      </p:nvGrpSpPr>
      <p:grpSpPr>
        <a:xfrm>
          <a:off x="0" y="0"/>
          <a:ext cx="0" cy="0"/>
          <a:chOff x="0" y="0"/>
          <a:chExt cx="0" cy="0"/>
        </a:xfrm>
      </p:grpSpPr>
      <p:sp>
        <p:nvSpPr>
          <p:cNvPr id="19" name="Content Placeholder 2"/>
          <p:cNvSpPr>
            <a:spLocks noGrp="1"/>
          </p:cNvSpPr>
          <p:nvPr>
            <p:ph idx="1"/>
          </p:nvPr>
        </p:nvSpPr>
        <p:spPr>
          <a:xfrm>
            <a:off x="1405988" y="1825625"/>
            <a:ext cx="8874177" cy="4351338"/>
          </a:xfrm>
        </p:spPr>
        <p:txBody>
          <a:bodyPr>
            <a:normAutofit/>
          </a:bodyPr>
          <a:lstStyle>
            <a:lvl1pPr marL="0" indent="0">
              <a:lnSpc>
                <a:spcPct val="105000"/>
              </a:lnSpc>
              <a:spcBef>
                <a:spcPts val="1000"/>
              </a:spcBef>
              <a:buClr>
                <a:schemeClr val="tx1">
                  <a:lumMod val="75000"/>
                  <a:lumOff val="25000"/>
                </a:schemeClr>
              </a:buClr>
              <a:buSzPct val="70000"/>
              <a:buFontTx/>
              <a:buNone/>
              <a:defRPr sz="4800">
                <a:solidFill>
                  <a:srgbClr val="404040"/>
                </a:solidFill>
                <a:latin typeface="+mn-lt"/>
              </a:defRPr>
            </a:lvl1pPr>
            <a:lvl2pPr marL="457200" indent="0">
              <a:spcBef>
                <a:spcPts val="1000"/>
              </a:spcBef>
              <a:buClr>
                <a:srgbClr val="56202D"/>
              </a:buClr>
              <a:buSzPct val="65000"/>
              <a:buFontTx/>
              <a:buNone/>
              <a:defRPr>
                <a:solidFill>
                  <a:srgbClr val="404040"/>
                </a:solidFill>
                <a:latin typeface="+mn-lt"/>
              </a:defRPr>
            </a:lvl2pPr>
            <a:lvl3pPr marL="914400" indent="0">
              <a:spcBef>
                <a:spcPts val="1000"/>
              </a:spcBef>
              <a:buClr>
                <a:srgbClr val="56202D"/>
              </a:buClr>
              <a:buSzPct val="75000"/>
              <a:buFontTx/>
              <a:buNone/>
              <a:defRPr sz="2600">
                <a:solidFill>
                  <a:srgbClr val="404040"/>
                </a:solidFill>
                <a:latin typeface="+mn-lt"/>
              </a:defRPr>
            </a:lvl3pPr>
            <a:lvl4pPr marL="1371600" indent="0">
              <a:spcBef>
                <a:spcPts val="1000"/>
              </a:spcBef>
              <a:buClr>
                <a:srgbClr val="4F648B"/>
              </a:buClr>
              <a:buSzPct val="90000"/>
              <a:buFont typeface="Segoe UI Semibold" panose="020B0702040204020203" pitchFamily="34" charset="0"/>
              <a:buNone/>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p:txBody>
      </p:sp>
      <p:sp>
        <p:nvSpPr>
          <p:cNvPr id="2" name="Slide Number Placeholder 1"/>
          <p:cNvSpPr>
            <a:spLocks noGrp="1"/>
          </p:cNvSpPr>
          <p:nvPr>
            <p:ph type="sldNum" sz="quarter" idx="10"/>
          </p:nvPr>
        </p:nvSpPr>
        <p:spPr/>
        <p:txBody>
          <a:bodyPr/>
          <a:lstStyle/>
          <a:p>
            <a:fld id="{D3BC4B11-DC5A-4CBF-9AD9-BADBFF709B79}" type="slidenum">
              <a:rPr lang="en-US" smtClean="0"/>
              <a:pPr/>
              <a:t>‹#›</a:t>
            </a:fld>
            <a:endParaRPr lang="en-US" dirty="0"/>
          </a:p>
        </p:txBody>
      </p:sp>
      <p:sp>
        <p:nvSpPr>
          <p:cNvPr id="7" name="Title 1">
            <a:extLst>
              <a:ext uri="{FF2B5EF4-FFF2-40B4-BE49-F238E27FC236}">
                <a16:creationId xmlns:a16="http://schemas.microsoft.com/office/drawing/2014/main" id="{C51FF586-FA34-4527-B0F5-62A7F271AA4E}"/>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181981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66F4651-0DC6-42C4-9707-89420A79E6E0}"/>
              </a:ext>
            </a:extLst>
          </p:cNvPr>
          <p:cNvSpPr/>
          <p:nvPr userDrawn="1"/>
        </p:nvSpPr>
        <p:spPr>
          <a:xfrm>
            <a:off x="0" y="-318052"/>
            <a:ext cx="12192000" cy="7176052"/>
          </a:xfrm>
          <a:prstGeom prst="rect">
            <a:avLst/>
          </a:prstGeom>
          <a:solidFill>
            <a:srgbClr val="214F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EE400431-00EE-4505-998C-508C2058273A}"/>
              </a:ext>
            </a:extLst>
          </p:cNvPr>
          <p:cNvSpPr txBox="1">
            <a:spLocks/>
          </p:cNvSpPr>
          <p:nvPr userDrawn="1"/>
        </p:nvSpPr>
        <p:spPr>
          <a:xfrm>
            <a:off x="4726421" y="3438395"/>
            <a:ext cx="6925212" cy="6254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3800" kern="1200" cap="all" baseline="0" dirty="0">
                <a:solidFill>
                  <a:srgbClr val="B3223B"/>
                </a:solidFill>
                <a:latin typeface="Gotham Medium" panose="02000604030000020004" pitchFamily="50" charset="0"/>
                <a:ea typeface="+mj-ea"/>
                <a:cs typeface="+mj-cs"/>
              </a:defRPr>
            </a:lvl1pPr>
          </a:lstStyle>
          <a:p>
            <a:r>
              <a:rPr lang="en-US" sz="8000" b="1" dirty="0">
                <a:solidFill>
                  <a:schemeClr val="bg1"/>
                </a:solidFill>
                <a:latin typeface="Calibri" panose="020F0502020204030204" pitchFamily="34" charset="0"/>
              </a:rPr>
              <a:t>QUESTIONS</a:t>
            </a:r>
          </a:p>
        </p:txBody>
      </p:sp>
      <p:sp>
        <p:nvSpPr>
          <p:cNvPr id="18" name="TextBox 17">
            <a:extLst>
              <a:ext uri="{FF2B5EF4-FFF2-40B4-BE49-F238E27FC236}">
                <a16:creationId xmlns:a16="http://schemas.microsoft.com/office/drawing/2014/main" id="{40CF2975-2D9F-4009-8FF0-F1A415B5F21E}"/>
              </a:ext>
            </a:extLst>
          </p:cNvPr>
          <p:cNvSpPr txBox="1"/>
          <p:nvPr userDrawn="1"/>
        </p:nvSpPr>
        <p:spPr>
          <a:xfrm>
            <a:off x="1629200" y="9395"/>
            <a:ext cx="4969566" cy="7017306"/>
          </a:xfrm>
          <a:prstGeom prst="rect">
            <a:avLst/>
          </a:prstGeom>
          <a:noFill/>
        </p:spPr>
        <p:txBody>
          <a:bodyPr wrap="square" rtlCol="0">
            <a:spAutoFit/>
          </a:bodyPr>
          <a:lstStyle/>
          <a:p>
            <a:r>
              <a:rPr lang="en-US" sz="45000" dirty="0">
                <a:solidFill>
                  <a:schemeClr val="bg1"/>
                </a:solidFill>
                <a:latin typeface="Arial Black" panose="020B0A04020102020204" pitchFamily="34" charset="0"/>
              </a:rPr>
              <a:t>?</a:t>
            </a:r>
          </a:p>
        </p:txBody>
      </p:sp>
      <p:sp>
        <p:nvSpPr>
          <p:cNvPr id="20" name="Text Placeholder 10">
            <a:extLst>
              <a:ext uri="{FF2B5EF4-FFF2-40B4-BE49-F238E27FC236}">
                <a16:creationId xmlns:a16="http://schemas.microsoft.com/office/drawing/2014/main" id="{3415ECEE-8130-49A6-A917-62EA158DD932}"/>
              </a:ext>
            </a:extLst>
          </p:cNvPr>
          <p:cNvSpPr>
            <a:spLocks noGrp="1"/>
          </p:cNvSpPr>
          <p:nvPr>
            <p:ph type="body" sz="quarter" idx="12" hasCustomPrompt="1"/>
          </p:nvPr>
        </p:nvSpPr>
        <p:spPr>
          <a:xfrm rot="5400000">
            <a:off x="7209262" y="2073841"/>
            <a:ext cx="199471" cy="4815637"/>
          </a:xfrm>
          <a:solidFill>
            <a:schemeClr val="bg1"/>
          </a:solidFill>
        </p:spPr>
        <p:txBody>
          <a:bodyPr>
            <a:normAutofit/>
          </a:bodyPr>
          <a:lstStyle>
            <a:lvl1pPr marL="0" indent="0">
              <a:buFont typeface="Wingdings" panose="05000000000000000000" pitchFamily="2" charset="2"/>
              <a:buNone/>
              <a:defRPr sz="1200">
                <a:solidFill>
                  <a:srgbClr val="214F6D"/>
                </a:solidFill>
              </a:defRPr>
            </a:lvl1pPr>
          </a:lstStyle>
          <a:p>
            <a:pPr lvl="0"/>
            <a:r>
              <a:rPr lang="en-US" dirty="0"/>
              <a:t> </a:t>
            </a:r>
          </a:p>
        </p:txBody>
      </p:sp>
    </p:spTree>
    <p:custDataLst>
      <p:tags r:id="rId1"/>
    </p:custDataLst>
    <p:extLst>
      <p:ext uri="{BB962C8B-B14F-4D97-AF65-F5344CB8AC3E}">
        <p14:creationId xmlns:p14="http://schemas.microsoft.com/office/powerpoint/2010/main" val="363890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19806AF-E5C7-414E-8863-8807316310F6}"/>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
        <p:nvSpPr>
          <p:cNvPr id="7" name="Title 1">
            <a:extLst>
              <a:ext uri="{FF2B5EF4-FFF2-40B4-BE49-F238E27FC236}">
                <a16:creationId xmlns:a16="http://schemas.microsoft.com/office/drawing/2014/main" id="{868C822A-C564-4686-B358-C53EA8D424DE}"/>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1573032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Content 1">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F64F3AE-B761-40CC-BBFC-932B780A34A3}"/>
              </a:ext>
            </a:extLst>
          </p:cNvPr>
          <p:cNvSpPr>
            <a:spLocks noGrp="1"/>
          </p:cNvSpPr>
          <p:nvPr>
            <p:ph type="body" sz="quarter" idx="10" hasCustomPrompt="1"/>
          </p:nvPr>
        </p:nvSpPr>
        <p:spPr>
          <a:xfrm>
            <a:off x="1271588" y="1658875"/>
            <a:ext cx="9801225" cy="3898545"/>
          </a:xfrm>
        </p:spPr>
        <p:txBody>
          <a:bodyPr>
            <a:normAutofit/>
          </a:bodyPr>
          <a:lstStyle>
            <a:lvl1pPr marL="457200" indent="-457200" algn="l">
              <a:buFont typeface="Arial" panose="020B0604020202020204" pitchFamily="34" charset="0"/>
              <a:buChar char="•"/>
              <a:defRPr sz="3200">
                <a:solidFill>
                  <a:schemeClr val="tx1"/>
                </a:solidFill>
                <a:latin typeface="+mn-lt"/>
              </a:defRPr>
            </a:lvl1pPr>
          </a:lstStyle>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posuere</a:t>
            </a:r>
            <a:r>
              <a:rPr lang="en-US" dirty="0"/>
              <a:t>, lorem lacinia </a:t>
            </a:r>
            <a:r>
              <a:rPr lang="en-US" dirty="0" err="1"/>
              <a:t>sodales</a:t>
            </a:r>
            <a:r>
              <a:rPr lang="en-US" dirty="0"/>
              <a:t> </a:t>
            </a:r>
            <a:r>
              <a:rPr lang="en-US" dirty="0" err="1"/>
              <a:t>euismod</a:t>
            </a:r>
            <a:r>
              <a:rPr lang="en-US" dirty="0"/>
              <a:t>, libero lorem </a:t>
            </a:r>
            <a:r>
              <a:rPr lang="en-US" dirty="0" err="1"/>
              <a:t>aliquam</a:t>
            </a:r>
            <a:r>
              <a:rPr lang="en-US" dirty="0"/>
              <a:t> </a:t>
            </a:r>
            <a:r>
              <a:rPr lang="en-US" dirty="0" err="1"/>
              <a:t>massa</a:t>
            </a:r>
            <a:r>
              <a:rPr lang="en-US" dirty="0"/>
              <a:t>, et vestibulum ligula </a:t>
            </a:r>
            <a:r>
              <a:rPr lang="en-US" dirty="0" err="1"/>
              <a:t>nulla</a:t>
            </a:r>
            <a:r>
              <a:rPr lang="en-US" dirty="0"/>
              <a:t> at </a:t>
            </a:r>
            <a:r>
              <a:rPr lang="en-US" dirty="0" err="1"/>
              <a:t>tellus</a:t>
            </a:r>
            <a:r>
              <a:rPr lang="en-US" dirty="0"/>
              <a:t>.</a:t>
            </a:r>
          </a:p>
          <a:p>
            <a:pPr lvl="0"/>
            <a:endParaRPr lang="en-US" dirty="0"/>
          </a:p>
        </p:txBody>
      </p:sp>
      <p:sp>
        <p:nvSpPr>
          <p:cNvPr id="9" name="Text Placeholder 8">
            <a:extLst>
              <a:ext uri="{FF2B5EF4-FFF2-40B4-BE49-F238E27FC236}">
                <a16:creationId xmlns:a16="http://schemas.microsoft.com/office/drawing/2014/main" id="{DDDF07D7-A343-4F9B-A2E6-FF4D5087BB6E}"/>
              </a:ext>
            </a:extLst>
          </p:cNvPr>
          <p:cNvSpPr>
            <a:spLocks noGrp="1"/>
          </p:cNvSpPr>
          <p:nvPr>
            <p:ph type="body" sz="quarter" idx="11" hasCustomPrompt="1"/>
          </p:nvPr>
        </p:nvSpPr>
        <p:spPr>
          <a:xfrm>
            <a:off x="499231" y="519529"/>
            <a:ext cx="9801225" cy="657225"/>
          </a:xfrm>
        </p:spPr>
        <p:txBody>
          <a:bodyPr>
            <a:normAutofit/>
          </a:bodyPr>
          <a:lstStyle>
            <a:lvl1pPr marL="0" indent="0" algn="l">
              <a:buNone/>
              <a:defRPr sz="3600" b="1">
                <a:solidFill>
                  <a:schemeClr val="tx1"/>
                </a:solidFill>
                <a:latin typeface="+mn-lt"/>
                <a:cs typeface="Calibri" panose="020F0502020204030204" pitchFamily="34" charset="0"/>
              </a:defRPr>
            </a:lvl1pPr>
          </a:lstStyle>
          <a:p>
            <a:pPr lvl="0"/>
            <a:r>
              <a:rPr lang="en-US" dirty="0">
                <a:latin typeface="Gotham Medium" panose="02000604030000020004" pitchFamily="50" charset="0"/>
              </a:rPr>
              <a:t>Title goes here.</a:t>
            </a:r>
            <a:endParaRPr lang="en-US" dirty="0"/>
          </a:p>
        </p:txBody>
      </p:sp>
    </p:spTree>
    <p:custDataLst>
      <p:tags r:id="rId1"/>
    </p:custDataLst>
    <p:extLst>
      <p:ext uri="{BB962C8B-B14F-4D97-AF65-F5344CB8AC3E}">
        <p14:creationId xmlns:p14="http://schemas.microsoft.com/office/powerpoint/2010/main" val="1810210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
        <p:nvSpPr>
          <p:cNvPr id="3" name="Content Placeholder 2"/>
          <p:cNvSpPr>
            <a:spLocks noGrp="1"/>
          </p:cNvSpPr>
          <p:nvPr>
            <p:ph idx="1"/>
          </p:nvPr>
        </p:nvSpPr>
        <p:spPr>
          <a:xfrm>
            <a:off x="1405988" y="1825625"/>
            <a:ext cx="8874177" cy="4351338"/>
          </a:xfrm>
        </p:spPr>
        <p:txBody>
          <a:bodyPr/>
          <a:lstStyle>
            <a:lvl1pPr marL="365760" indent="-365760">
              <a:lnSpc>
                <a:spcPct val="108000"/>
              </a:lnSpc>
              <a:spcBef>
                <a:spcPts val="0"/>
              </a:spcBef>
              <a:buClr>
                <a:schemeClr val="tx1">
                  <a:lumMod val="75000"/>
                  <a:lumOff val="25000"/>
                </a:schemeClr>
              </a:buClr>
              <a:buSzPct val="70000"/>
              <a:buFontTx/>
              <a:buBlip>
                <a:blip r:embed="rId4"/>
              </a:buBlip>
              <a:defRPr sz="4800">
                <a:solidFill>
                  <a:srgbClr val="404040"/>
                </a:solidFill>
                <a:latin typeface="+mn-lt"/>
              </a:defRPr>
            </a:lvl1pPr>
            <a:lvl2pPr marL="777240" indent="-320040">
              <a:lnSpc>
                <a:spcPct val="108000"/>
              </a:lnSpc>
              <a:spcBef>
                <a:spcPts val="0"/>
              </a:spcBef>
              <a:buClr>
                <a:srgbClr val="56202D"/>
              </a:buClr>
              <a:buSzPct val="70000"/>
              <a:buFontTx/>
              <a:buBlip>
                <a:blip r:embed="rId5"/>
              </a:buBlip>
              <a:defRPr>
                <a:solidFill>
                  <a:srgbClr val="404040"/>
                </a:solidFill>
                <a:latin typeface="+mn-lt"/>
              </a:defRPr>
            </a:lvl2pPr>
            <a:lvl3pPr marL="1139825" indent="-284163">
              <a:lnSpc>
                <a:spcPct val="108000"/>
              </a:lnSpc>
              <a:spcBef>
                <a:spcPts val="0"/>
              </a:spcBef>
              <a:buClr>
                <a:schemeClr val="tx1"/>
              </a:buClr>
              <a:buSzPct val="55000"/>
              <a:buFontTx/>
              <a:buBlip>
                <a:blip r:embed="rId6"/>
              </a:buBlip>
              <a:defRPr sz="3800">
                <a:solidFill>
                  <a:srgbClr val="404040"/>
                </a:solidFill>
                <a:latin typeface="+mn-lt"/>
              </a:defRPr>
            </a:lvl3pPr>
            <a:lvl4pPr marL="1371600" indent="0">
              <a:spcBef>
                <a:spcPts val="1000"/>
              </a:spcBef>
              <a:buClr>
                <a:srgbClr val="4F648B"/>
              </a:buClr>
              <a:buSzPct val="90000"/>
              <a:buFont typeface="Segoe UI Semibold" panose="020B0702040204020203" pitchFamily="34" charset="0"/>
              <a:buNone/>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lvl="1"/>
            <a:r>
              <a:rPr lang="en-US" dirty="0"/>
              <a:t>Second level</a:t>
            </a:r>
          </a:p>
          <a:p>
            <a:pPr lvl="2"/>
            <a:r>
              <a:rPr lang="en-US" dirty="0"/>
              <a:t>Third level</a:t>
            </a:r>
          </a:p>
        </p:txBody>
      </p:sp>
      <p:sp>
        <p:nvSpPr>
          <p:cNvPr id="6" name="Slide Number Placeholder 5">
            <a:extLst>
              <a:ext uri="{FF2B5EF4-FFF2-40B4-BE49-F238E27FC236}">
                <a16:creationId xmlns:a16="http://schemas.microsoft.com/office/drawing/2014/main" id="{4C274CA0-AB84-4B21-931C-08D9694BCA75}"/>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Tree>
    <p:custDataLst>
      <p:tags r:id="rId2"/>
    </p:custDataLst>
    <p:extLst>
      <p:ext uri="{BB962C8B-B14F-4D97-AF65-F5344CB8AC3E}">
        <p14:creationId xmlns:p14="http://schemas.microsoft.com/office/powerpoint/2010/main" val="414850480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6107-3F1C-8B35-B0CB-8E57768F2D7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10C24546-04A4-B2D8-58C3-5724C713EB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685F03-943F-7DC1-8CD1-4DAFA589A67F}"/>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5" name="Footer Placeholder 4">
            <a:extLst>
              <a:ext uri="{FF2B5EF4-FFF2-40B4-BE49-F238E27FC236}">
                <a16:creationId xmlns:a16="http://schemas.microsoft.com/office/drawing/2014/main" id="{9BC38097-8969-6613-6480-81A4B26B48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34E3A82-089C-01D3-714C-2A203BD26801}"/>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custDataLst>
      <p:tags r:id="rId1"/>
    </p:custDataLst>
    <p:extLst>
      <p:ext uri="{BB962C8B-B14F-4D97-AF65-F5344CB8AC3E}">
        <p14:creationId xmlns:p14="http://schemas.microsoft.com/office/powerpoint/2010/main" val="252243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9C1FD-FE75-DE6F-B4C5-C57B9FE20F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326FB1-E826-ECF6-2ED7-409C034644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4A98D-44C4-67CD-AFA1-36EB3054E909}"/>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5" name="Footer Placeholder 4">
            <a:extLst>
              <a:ext uri="{FF2B5EF4-FFF2-40B4-BE49-F238E27FC236}">
                <a16:creationId xmlns:a16="http://schemas.microsoft.com/office/drawing/2014/main" id="{4BA7A763-875C-2122-DD05-1DF5846C1E8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8677CB8-33D8-CEBC-1F8D-99D9450BCC70}"/>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3031942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64D9-57D3-351C-FC82-D6B8E3C7F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94A633-EBE1-C447-F09D-6B5B53BB7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599D39-4EF2-3013-4AF1-3B3D7CB6C63B}"/>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5" name="Footer Placeholder 4">
            <a:extLst>
              <a:ext uri="{FF2B5EF4-FFF2-40B4-BE49-F238E27FC236}">
                <a16:creationId xmlns:a16="http://schemas.microsoft.com/office/drawing/2014/main" id="{EA4EEC73-5849-2E26-4D08-5FF2983969A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C99AE8-7799-3E5F-AC37-96ED13E67A63}"/>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315463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
        <p:nvSpPr>
          <p:cNvPr id="3" name="Content Placeholder 2"/>
          <p:cNvSpPr>
            <a:spLocks noGrp="1"/>
          </p:cNvSpPr>
          <p:nvPr>
            <p:ph idx="1"/>
          </p:nvPr>
        </p:nvSpPr>
        <p:spPr>
          <a:xfrm>
            <a:off x="1405988" y="1825625"/>
            <a:ext cx="8874177" cy="4351338"/>
          </a:xfrm>
        </p:spPr>
        <p:txBody>
          <a:bodyPr/>
          <a:lstStyle>
            <a:lvl1pPr marL="365760" indent="-365760">
              <a:lnSpc>
                <a:spcPct val="108000"/>
              </a:lnSpc>
              <a:spcBef>
                <a:spcPts val="0"/>
              </a:spcBef>
              <a:buClr>
                <a:schemeClr val="tx1">
                  <a:lumMod val="75000"/>
                  <a:lumOff val="25000"/>
                </a:schemeClr>
              </a:buClr>
              <a:buSzPct val="70000"/>
              <a:buFontTx/>
              <a:buBlip>
                <a:blip r:embed="rId3"/>
              </a:buBlip>
              <a:defRPr sz="4800">
                <a:solidFill>
                  <a:srgbClr val="404040"/>
                </a:solidFill>
                <a:latin typeface="+mn-lt"/>
              </a:defRPr>
            </a:lvl1pPr>
            <a:lvl2pPr marL="777240" indent="-320040">
              <a:lnSpc>
                <a:spcPct val="108000"/>
              </a:lnSpc>
              <a:spcBef>
                <a:spcPts val="0"/>
              </a:spcBef>
              <a:buClr>
                <a:srgbClr val="56202D"/>
              </a:buClr>
              <a:buSzPct val="70000"/>
              <a:buFontTx/>
              <a:buBlip>
                <a:blip r:embed="rId4"/>
              </a:buBlip>
              <a:defRPr>
                <a:solidFill>
                  <a:srgbClr val="404040"/>
                </a:solidFill>
                <a:latin typeface="+mn-lt"/>
              </a:defRPr>
            </a:lvl2pPr>
            <a:lvl3pPr marL="1139825" indent="-284163">
              <a:lnSpc>
                <a:spcPct val="108000"/>
              </a:lnSpc>
              <a:spcBef>
                <a:spcPts val="0"/>
              </a:spcBef>
              <a:buClr>
                <a:schemeClr val="tx1"/>
              </a:buClr>
              <a:buSzPct val="55000"/>
              <a:buFontTx/>
              <a:buBlip>
                <a:blip r:embed="rId5"/>
              </a:buBlip>
              <a:defRPr sz="3800">
                <a:solidFill>
                  <a:srgbClr val="404040"/>
                </a:solidFill>
                <a:latin typeface="+mn-lt"/>
              </a:defRPr>
            </a:lvl3pPr>
            <a:lvl4pPr marL="1371600" indent="0">
              <a:spcBef>
                <a:spcPts val="1000"/>
              </a:spcBef>
              <a:buClr>
                <a:srgbClr val="4F648B"/>
              </a:buClr>
              <a:buSzPct val="90000"/>
              <a:buFont typeface="Segoe UI Semibold" panose="020B0702040204020203" pitchFamily="34" charset="0"/>
              <a:buNone/>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lvl="1"/>
            <a:r>
              <a:rPr lang="en-US" dirty="0"/>
              <a:t>Second level</a:t>
            </a:r>
          </a:p>
          <a:p>
            <a:pPr lvl="2"/>
            <a:r>
              <a:rPr lang="en-US" dirty="0"/>
              <a:t>Third level</a:t>
            </a:r>
          </a:p>
        </p:txBody>
      </p:sp>
      <p:sp>
        <p:nvSpPr>
          <p:cNvPr id="6" name="Slide Number Placeholder 5">
            <a:extLst>
              <a:ext uri="{FF2B5EF4-FFF2-40B4-BE49-F238E27FC236}">
                <a16:creationId xmlns:a16="http://schemas.microsoft.com/office/drawing/2014/main" id="{4C274CA0-AB84-4B21-931C-08D9694BCA75}"/>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Tree>
    <p:extLst>
      <p:ext uri="{BB962C8B-B14F-4D97-AF65-F5344CB8AC3E}">
        <p14:creationId xmlns:p14="http://schemas.microsoft.com/office/powerpoint/2010/main" val="387532990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AE3D-57F5-F4D6-84F2-9EADA35066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6F213-3D04-937D-5DAA-094EBFBD78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526417-808D-8343-48F2-A603DCA1B9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2DEFF5-027C-2A48-BD64-04A8725056AF}"/>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6" name="Footer Placeholder 5">
            <a:extLst>
              <a:ext uri="{FF2B5EF4-FFF2-40B4-BE49-F238E27FC236}">
                <a16:creationId xmlns:a16="http://schemas.microsoft.com/office/drawing/2014/main" id="{44CC16A4-8612-D5EB-46CF-A5DBDBB18FC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36072A3-6C01-1440-50E3-85529AB3940D}"/>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3933000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93734-F011-F75A-CED2-89F7A6E1FC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9367CC-899A-6DF9-5AA2-888756E9D1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9FCDE7-F659-3D93-3468-8C681FB6E3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5B27A4-6B86-B039-99A1-D5F7D4C682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1B7A66-5663-239F-FEA5-5744B3C5E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90DAB8-4A26-9E27-E0CB-C7412AFC1B4B}"/>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8" name="Footer Placeholder 7">
            <a:extLst>
              <a:ext uri="{FF2B5EF4-FFF2-40B4-BE49-F238E27FC236}">
                <a16:creationId xmlns:a16="http://schemas.microsoft.com/office/drawing/2014/main" id="{F26CB0B5-D1CA-9EBB-0779-C29343984E1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6778247-3424-B060-147B-D4E841523344}"/>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1717003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C9E46-CE4E-9A25-F897-3E1294E9B6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65C1A9-DBC0-32C6-728C-003277416520}"/>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4" name="Footer Placeholder 3">
            <a:extLst>
              <a:ext uri="{FF2B5EF4-FFF2-40B4-BE49-F238E27FC236}">
                <a16:creationId xmlns:a16="http://schemas.microsoft.com/office/drawing/2014/main" id="{74800FCB-AD61-75C0-AC4B-EC05FFDBF0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91A0F13-F119-9B91-C19D-D6C7140397D5}"/>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1640897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CFC93-794A-64D8-1776-CC8636A1A00D}"/>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3" name="Footer Placeholder 2">
            <a:extLst>
              <a:ext uri="{FF2B5EF4-FFF2-40B4-BE49-F238E27FC236}">
                <a16:creationId xmlns:a16="http://schemas.microsoft.com/office/drawing/2014/main" id="{49900B59-BB20-D347-E844-3A8EBC1F0D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29CF7F3-90AD-09E1-4A71-6DDCEF1CAE22}"/>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2993208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0BB9-3374-5688-4F8A-273FA3890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3D7066-EF7C-AC8B-D2BF-1AFB20D2F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5A9B76-05B5-5E64-317B-142A131F7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611E1-F802-4AF0-C58E-CEF52C3F23C3}"/>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6" name="Footer Placeholder 5">
            <a:extLst>
              <a:ext uri="{FF2B5EF4-FFF2-40B4-BE49-F238E27FC236}">
                <a16:creationId xmlns:a16="http://schemas.microsoft.com/office/drawing/2014/main" id="{8530DB38-49CF-ADDE-22A4-AB07EE3D850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4012C52-665D-5B2C-9E9C-AB08F38971BC}"/>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2868579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2BC2-8932-15D0-3C3F-EFBE66C228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4E2436-02A7-858E-2AC5-5B2290E59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2BD95C-12A5-1596-241E-14F40FB21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3814C-BC04-FEFA-13E0-A953A6E866B0}"/>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6" name="Footer Placeholder 5">
            <a:extLst>
              <a:ext uri="{FF2B5EF4-FFF2-40B4-BE49-F238E27FC236}">
                <a16:creationId xmlns:a16="http://schemas.microsoft.com/office/drawing/2014/main" id="{1A5572B4-5783-D6E3-45AD-22F1728D544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EF6F902-80C1-7EA5-82EA-8C0F1C212473}"/>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21970974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CB6C-D680-4F1B-1354-4A3F97015C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DB86E9-B5F1-E363-3D58-F742732442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45BAB-7F96-2F86-C67D-19AC3679297B}"/>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5" name="Footer Placeholder 4">
            <a:extLst>
              <a:ext uri="{FF2B5EF4-FFF2-40B4-BE49-F238E27FC236}">
                <a16:creationId xmlns:a16="http://schemas.microsoft.com/office/drawing/2014/main" id="{F68FCB42-9030-AF91-3662-1CF43B075EC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80B4B0A-675B-ED76-C055-80B32C95B26E}"/>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2536646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08714F-8571-1916-4813-D2F19BE87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DBA424-90EC-067F-9B12-0737C3526A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9914C-DC47-90E9-ACAB-569B410DD199}"/>
              </a:ext>
            </a:extLst>
          </p:cNvPr>
          <p:cNvSpPr>
            <a:spLocks noGrp="1"/>
          </p:cNvSpPr>
          <p:nvPr>
            <p:ph type="dt" sz="half" idx="10"/>
          </p:nvPr>
        </p:nvSpPr>
        <p:spPr>
          <a:xfrm>
            <a:off x="838200" y="6356350"/>
            <a:ext cx="2743200" cy="365125"/>
          </a:xfrm>
          <a:prstGeom prst="rect">
            <a:avLst/>
          </a:prstGeom>
        </p:spPr>
        <p:txBody>
          <a:bodyPr/>
          <a:lstStyle/>
          <a:p>
            <a:fld id="{6EB72B48-034B-484F-92CF-7A6E13E4B4BE}" type="datetimeFigureOut">
              <a:rPr lang="en-US" smtClean="0"/>
              <a:t>4/12/2023</a:t>
            </a:fld>
            <a:endParaRPr lang="en-US"/>
          </a:p>
        </p:txBody>
      </p:sp>
      <p:sp>
        <p:nvSpPr>
          <p:cNvPr id="5" name="Footer Placeholder 4">
            <a:extLst>
              <a:ext uri="{FF2B5EF4-FFF2-40B4-BE49-F238E27FC236}">
                <a16:creationId xmlns:a16="http://schemas.microsoft.com/office/drawing/2014/main" id="{BC4082CC-E13C-31F3-C60B-211D809103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E90B430-7781-A1E6-02C8-121133B9A555}"/>
              </a:ext>
            </a:extLst>
          </p:cNvPr>
          <p:cNvSpPr>
            <a:spLocks noGrp="1"/>
          </p:cNvSpPr>
          <p:nvPr>
            <p:ph type="sldNum" sz="quarter" idx="12"/>
          </p:nvPr>
        </p:nvSpPr>
        <p:spPr>
          <a:xfrm>
            <a:off x="8610600" y="6356350"/>
            <a:ext cx="2743200" cy="365125"/>
          </a:xfrm>
          <a:prstGeom prst="rect">
            <a:avLst/>
          </a:prstGeom>
        </p:spPr>
        <p:txBody>
          <a:bodyPr/>
          <a:lstStyle/>
          <a:p>
            <a:fld id="{138C9947-6B57-41F2-9986-922DE31BF656}" type="slidenum">
              <a:rPr lang="en-US" smtClean="0"/>
              <a:t>‹#›</a:t>
            </a:fld>
            <a:endParaRPr lang="en-US"/>
          </a:p>
        </p:txBody>
      </p:sp>
    </p:spTree>
    <p:extLst>
      <p:ext uri="{BB962C8B-B14F-4D97-AF65-F5344CB8AC3E}">
        <p14:creationId xmlns:p14="http://schemas.microsoft.com/office/powerpoint/2010/main" val="220205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Picture Placeholder 3"/>
          <p:cNvSpPr>
            <a:spLocks noGrp="1"/>
          </p:cNvSpPr>
          <p:nvPr>
            <p:ph type="pic" sz="quarter" idx="14" hasCustomPrompt="1"/>
          </p:nvPr>
        </p:nvSpPr>
        <p:spPr>
          <a:xfrm>
            <a:off x="0" y="0"/>
            <a:ext cx="12192000" cy="6858000"/>
          </a:xfrm>
        </p:spPr>
        <p:txBody>
          <a:bodyPr/>
          <a:lstStyle>
            <a:lvl1pPr marL="0" indent="0">
              <a:buNone/>
              <a:defRPr b="0" cap="none" baseline="0">
                <a:solidFill>
                  <a:srgbClr val="404040"/>
                </a:solidFill>
              </a:defRPr>
            </a:lvl1pPr>
          </a:lstStyle>
          <a:p>
            <a:r>
              <a:rPr lang="en-US" dirty="0"/>
              <a:t>Click image icon in center of screen to add photo</a:t>
            </a:r>
          </a:p>
        </p:txBody>
      </p:sp>
      <p:pic>
        <p:nvPicPr>
          <p:cNvPr id="5" name="Picture 4">
            <a:extLst>
              <a:ext uri="{FF2B5EF4-FFF2-40B4-BE49-F238E27FC236}">
                <a16:creationId xmlns:a16="http://schemas.microsoft.com/office/drawing/2014/main" id="{8DDFDDC1-D42C-4A45-9A70-4E9741F618A3}"/>
              </a:ext>
            </a:extLst>
          </p:cNvPr>
          <p:cNvPicPr>
            <a:picLocks/>
          </p:cNvPicPr>
          <p:nvPr userDrawn="1"/>
        </p:nvPicPr>
        <p:blipFill>
          <a:blip r:embed="rId2"/>
          <a:stretch>
            <a:fillRect/>
          </a:stretch>
        </p:blipFill>
        <p:spPr>
          <a:xfrm>
            <a:off x="0" y="6648960"/>
            <a:ext cx="11723608" cy="209040"/>
          </a:xfrm>
          <a:prstGeom prst="rect">
            <a:avLst/>
          </a:prstGeom>
        </p:spPr>
      </p:pic>
      <p:sp>
        <p:nvSpPr>
          <p:cNvPr id="6" name="Slide Number Placeholder 5">
            <a:extLst>
              <a:ext uri="{FF2B5EF4-FFF2-40B4-BE49-F238E27FC236}">
                <a16:creationId xmlns:a16="http://schemas.microsoft.com/office/drawing/2014/main" id="{3AC5BDA9-2A69-43E1-9705-7DAC4D1C2A39}"/>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Tree>
    <p:extLst>
      <p:ext uri="{BB962C8B-B14F-4D97-AF65-F5344CB8AC3E}">
        <p14:creationId xmlns:p14="http://schemas.microsoft.com/office/powerpoint/2010/main" val="142481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EBDD243C-DE99-4E20-ACEB-9AD308F9A9D6}"/>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
        <p:nvSpPr>
          <p:cNvPr id="6" name="Title 1">
            <a:extLst>
              <a:ext uri="{FF2B5EF4-FFF2-40B4-BE49-F238E27FC236}">
                <a16:creationId xmlns:a16="http://schemas.microsoft.com/office/drawing/2014/main" id="{8A8024B5-2368-464C-A9CA-EEA2EA336621}"/>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302946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_Title Content 1 Column">
    <p:spTree>
      <p:nvGrpSpPr>
        <p:cNvPr id="1" name=""/>
        <p:cNvGrpSpPr/>
        <p:nvPr/>
      </p:nvGrpSpPr>
      <p:grpSpPr>
        <a:xfrm>
          <a:off x="0" y="0"/>
          <a:ext cx="0" cy="0"/>
          <a:chOff x="0" y="0"/>
          <a:chExt cx="0" cy="0"/>
        </a:xfrm>
      </p:grpSpPr>
      <p:sp>
        <p:nvSpPr>
          <p:cNvPr id="8" name="Content Placeholder 2"/>
          <p:cNvSpPr>
            <a:spLocks noGrp="1"/>
          </p:cNvSpPr>
          <p:nvPr>
            <p:ph idx="1"/>
          </p:nvPr>
        </p:nvSpPr>
        <p:spPr>
          <a:xfrm>
            <a:off x="1405988" y="1825625"/>
            <a:ext cx="5006241" cy="4351338"/>
          </a:xfrm>
        </p:spPr>
        <p:txBody>
          <a:bodyPr/>
          <a:lstStyle>
            <a:lvl1pPr marL="365760" indent="-365760">
              <a:lnSpc>
                <a:spcPct val="108000"/>
              </a:lnSpc>
              <a:spcBef>
                <a:spcPts val="0"/>
              </a:spcBef>
              <a:buClr>
                <a:schemeClr val="tx1">
                  <a:lumMod val="75000"/>
                  <a:lumOff val="25000"/>
                </a:schemeClr>
              </a:buClr>
              <a:buSzPct val="70000"/>
              <a:buFontTx/>
              <a:buBlip>
                <a:blip r:embed="rId2"/>
              </a:buBlip>
              <a:defRPr sz="4800">
                <a:solidFill>
                  <a:srgbClr val="404040"/>
                </a:solidFill>
                <a:latin typeface="+mn-lt"/>
              </a:defRPr>
            </a:lvl1pPr>
            <a:lvl2pPr marL="777240" indent="-320040">
              <a:lnSpc>
                <a:spcPct val="108000"/>
              </a:lnSpc>
              <a:spcBef>
                <a:spcPts val="0"/>
              </a:spcBef>
              <a:buClr>
                <a:srgbClr val="56202D"/>
              </a:buClr>
              <a:buSzPct val="65000"/>
              <a:buFontTx/>
              <a:buBlip>
                <a:blip r:embed="rId2"/>
              </a:buBlip>
              <a:defRPr lang="en-US" sz="4200" kern="1200" dirty="0">
                <a:solidFill>
                  <a:srgbClr val="404040"/>
                </a:solidFill>
                <a:latin typeface="+mn-lt"/>
                <a:ea typeface="+mn-ea"/>
                <a:cs typeface="+mn-cs"/>
              </a:defRPr>
            </a:lvl2pPr>
            <a:lvl3pPr marL="1312862" indent="-457200">
              <a:lnSpc>
                <a:spcPct val="108000"/>
              </a:lnSpc>
              <a:spcBef>
                <a:spcPts val="0"/>
              </a:spcBef>
              <a:buClr>
                <a:srgbClr val="56202D"/>
              </a:buClr>
              <a:buSzPct val="75000"/>
              <a:buFont typeface="Wingdings" panose="05000000000000000000" pitchFamily="2" charset="2"/>
              <a:buChar char="l"/>
              <a:defRPr lang="en-US" sz="3800" kern="1200" dirty="0">
                <a:solidFill>
                  <a:srgbClr val="404040"/>
                </a:solidFill>
                <a:latin typeface="+mn-lt"/>
                <a:ea typeface="+mn-ea"/>
                <a:cs typeface="+mn-cs"/>
              </a:defRPr>
            </a:lvl3pPr>
            <a:lvl4pPr marL="1645920" indent="-274320">
              <a:spcBef>
                <a:spcPts val="1000"/>
              </a:spcBef>
              <a:buClr>
                <a:srgbClr val="4F648B"/>
              </a:buClr>
              <a:buSzPct val="90000"/>
              <a:buFont typeface="Segoe UI Semibold" panose="020B0702040204020203" pitchFamily="34" charset="0"/>
              <a:buChar char="&gt;"/>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marL="777240" lvl="1" indent="-320040" algn="l" defTabSz="914400" rtl="0" eaLnBrk="1" latinLnBrk="0" hangingPunct="1">
              <a:lnSpc>
                <a:spcPct val="90000"/>
              </a:lnSpc>
              <a:spcBef>
                <a:spcPts val="1000"/>
              </a:spcBef>
              <a:buClr>
                <a:srgbClr val="56202D"/>
              </a:buClr>
              <a:buSzPct val="70000"/>
              <a:buFontTx/>
              <a:buBlip>
                <a:blip r:embed="rId3"/>
              </a:buBlip>
            </a:pPr>
            <a:r>
              <a:rPr lang="en-US" dirty="0"/>
              <a:t>Second level</a:t>
            </a:r>
          </a:p>
          <a:p>
            <a:pPr marL="1139825" lvl="2" indent="-284163" algn="l" defTabSz="914400" rtl="0" eaLnBrk="1" latinLnBrk="0" hangingPunct="1">
              <a:lnSpc>
                <a:spcPct val="90000"/>
              </a:lnSpc>
              <a:spcBef>
                <a:spcPts val="1000"/>
              </a:spcBef>
              <a:buClr>
                <a:schemeClr val="tx1"/>
              </a:buClr>
              <a:buSzPct val="55000"/>
              <a:buFontTx/>
              <a:buBlip>
                <a:blip r:embed="rId4"/>
              </a:buBlip>
            </a:pPr>
            <a:r>
              <a:rPr lang="en-US" dirty="0"/>
              <a:t>Third level</a:t>
            </a:r>
          </a:p>
        </p:txBody>
      </p:sp>
      <p:sp>
        <p:nvSpPr>
          <p:cNvPr id="7" name="Slide Number Placeholder 5">
            <a:extLst>
              <a:ext uri="{FF2B5EF4-FFF2-40B4-BE49-F238E27FC236}">
                <a16:creationId xmlns:a16="http://schemas.microsoft.com/office/drawing/2014/main" id="{AE761FAC-FCF0-4A32-9371-B464190BCE69}"/>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
        <p:nvSpPr>
          <p:cNvPr id="9" name="Title 1">
            <a:extLst>
              <a:ext uri="{FF2B5EF4-FFF2-40B4-BE49-F238E27FC236}">
                <a16:creationId xmlns:a16="http://schemas.microsoft.com/office/drawing/2014/main" id="{1B2D9A4E-F603-4C0F-B3B5-83A1414D8952}"/>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391171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and Content">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1379538" y="5589588"/>
            <a:ext cx="5044121" cy="696912"/>
          </a:xfrm>
        </p:spPr>
        <p:txBody>
          <a:bodyPr>
            <a:normAutofit/>
          </a:bodyPr>
          <a:lstStyle>
            <a:lvl1pPr marL="0" indent="0">
              <a:buNone/>
              <a:defRPr sz="1800" i="1">
                <a:solidFill>
                  <a:srgbClr val="214F6D"/>
                </a:solidFill>
              </a:defRPr>
            </a:lvl1pPr>
          </a:lstStyle>
          <a:p>
            <a:pPr lvl="0"/>
            <a:r>
              <a:rPr lang="en-US" dirty="0"/>
              <a:t>Caption</a:t>
            </a:r>
          </a:p>
        </p:txBody>
      </p:sp>
      <p:sp>
        <p:nvSpPr>
          <p:cNvPr id="7" name="Picture Placeholder 6"/>
          <p:cNvSpPr>
            <a:spLocks noGrp="1"/>
          </p:cNvSpPr>
          <p:nvPr>
            <p:ph type="pic" sz="quarter" idx="14"/>
          </p:nvPr>
        </p:nvSpPr>
        <p:spPr>
          <a:xfrm>
            <a:off x="6734175" y="0"/>
            <a:ext cx="5457825" cy="6434138"/>
          </a:xfrm>
        </p:spPr>
        <p:txBody>
          <a:bodyPr/>
          <a:lstStyle>
            <a:lvl1pPr marL="0" indent="0">
              <a:buNone/>
              <a:defRPr>
                <a:solidFill>
                  <a:schemeClr val="bg1">
                    <a:lumMod val="50000"/>
                  </a:schemeClr>
                </a:solidFill>
              </a:defRPr>
            </a:lvl1pPr>
          </a:lstStyle>
          <a:p>
            <a:r>
              <a:rPr lang="en-US" dirty="0"/>
              <a:t>Click icon to add picture</a:t>
            </a:r>
          </a:p>
        </p:txBody>
      </p:sp>
      <p:sp>
        <p:nvSpPr>
          <p:cNvPr id="11" name="Content Placeholder 2"/>
          <p:cNvSpPr>
            <a:spLocks noGrp="1"/>
          </p:cNvSpPr>
          <p:nvPr>
            <p:ph idx="1"/>
          </p:nvPr>
        </p:nvSpPr>
        <p:spPr>
          <a:xfrm>
            <a:off x="1405988" y="1825625"/>
            <a:ext cx="5017671" cy="3465903"/>
          </a:xfrm>
        </p:spPr>
        <p:txBody>
          <a:bodyPr/>
          <a:lstStyle>
            <a:lvl1pPr marL="365760" indent="-365760">
              <a:lnSpc>
                <a:spcPct val="108000"/>
              </a:lnSpc>
              <a:spcBef>
                <a:spcPts val="0"/>
              </a:spcBef>
              <a:buClr>
                <a:schemeClr val="tx1">
                  <a:lumMod val="75000"/>
                  <a:lumOff val="25000"/>
                </a:schemeClr>
              </a:buClr>
              <a:buSzPct val="70000"/>
              <a:buFontTx/>
              <a:buBlip>
                <a:blip r:embed="rId3"/>
              </a:buBlip>
              <a:defRPr sz="4800">
                <a:solidFill>
                  <a:srgbClr val="404040"/>
                </a:solidFill>
                <a:latin typeface="+mn-lt"/>
              </a:defRPr>
            </a:lvl1pPr>
            <a:lvl2pPr marL="777240" indent="-320040">
              <a:lnSpc>
                <a:spcPct val="108000"/>
              </a:lnSpc>
              <a:spcBef>
                <a:spcPts val="0"/>
              </a:spcBef>
              <a:buClr>
                <a:srgbClr val="56202D"/>
              </a:buClr>
              <a:buSzPct val="65000"/>
              <a:buFontTx/>
              <a:buBlip>
                <a:blip r:embed="rId3"/>
              </a:buBlip>
              <a:defRPr lang="en-US" sz="4200" kern="1200" dirty="0">
                <a:solidFill>
                  <a:srgbClr val="404040"/>
                </a:solidFill>
                <a:latin typeface="+mn-lt"/>
                <a:ea typeface="+mn-ea"/>
                <a:cs typeface="+mn-cs"/>
              </a:defRPr>
            </a:lvl2pPr>
            <a:lvl3pPr marL="1427162" indent="-571500">
              <a:lnSpc>
                <a:spcPct val="108000"/>
              </a:lnSpc>
              <a:spcBef>
                <a:spcPts val="0"/>
              </a:spcBef>
              <a:buClr>
                <a:srgbClr val="56202D"/>
              </a:buClr>
              <a:buSzPct val="75000"/>
              <a:buFont typeface="Wingdings" panose="05000000000000000000" pitchFamily="2" charset="2"/>
              <a:buChar char="l"/>
              <a:defRPr lang="en-US" sz="3800" kern="1200" dirty="0">
                <a:solidFill>
                  <a:srgbClr val="404040"/>
                </a:solidFill>
                <a:latin typeface="+mn-lt"/>
                <a:ea typeface="+mn-ea"/>
                <a:cs typeface="+mn-cs"/>
              </a:defRPr>
            </a:lvl3pPr>
            <a:lvl4pPr marL="1645920" indent="-274320">
              <a:spcBef>
                <a:spcPts val="1000"/>
              </a:spcBef>
              <a:buClr>
                <a:srgbClr val="4F648B"/>
              </a:buClr>
              <a:buSzPct val="90000"/>
              <a:buFont typeface="Segoe UI Semibold" panose="020B0702040204020203" pitchFamily="34" charset="0"/>
              <a:buChar char="&gt;"/>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marL="777240" lvl="1" indent="-320040" algn="l" defTabSz="914400" rtl="0" eaLnBrk="1" latinLnBrk="0" hangingPunct="1">
              <a:lnSpc>
                <a:spcPct val="90000"/>
              </a:lnSpc>
              <a:spcBef>
                <a:spcPts val="1000"/>
              </a:spcBef>
              <a:buClr>
                <a:srgbClr val="56202D"/>
              </a:buClr>
              <a:buSzPct val="70000"/>
              <a:buFontTx/>
              <a:buBlip>
                <a:blip r:embed="rId4"/>
              </a:buBlip>
            </a:pPr>
            <a:r>
              <a:rPr lang="en-US" dirty="0"/>
              <a:t>Second level</a:t>
            </a:r>
          </a:p>
          <a:p>
            <a:pPr marL="1139825" lvl="2" indent="-284163" algn="l" defTabSz="914400" rtl="0" eaLnBrk="1" latinLnBrk="0" hangingPunct="1">
              <a:lnSpc>
                <a:spcPct val="90000"/>
              </a:lnSpc>
              <a:spcBef>
                <a:spcPts val="1000"/>
              </a:spcBef>
              <a:buClr>
                <a:schemeClr val="tx1"/>
              </a:buClr>
              <a:buSzPct val="55000"/>
              <a:buFontTx/>
              <a:buBlip>
                <a:blip r:embed="rId5"/>
              </a:buBlip>
            </a:pPr>
            <a:r>
              <a:rPr lang="en-US" dirty="0"/>
              <a:t>Third level</a:t>
            </a:r>
          </a:p>
        </p:txBody>
      </p:sp>
      <p:sp>
        <p:nvSpPr>
          <p:cNvPr id="12" name="Slide Number Placeholder 5">
            <a:extLst>
              <a:ext uri="{FF2B5EF4-FFF2-40B4-BE49-F238E27FC236}">
                <a16:creationId xmlns:a16="http://schemas.microsoft.com/office/drawing/2014/main" id="{EFDB4111-CFAB-41DD-BFE6-BDC05836DC38}"/>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
        <p:nvSpPr>
          <p:cNvPr id="13" name="Title 1">
            <a:extLst>
              <a:ext uri="{FF2B5EF4-FFF2-40B4-BE49-F238E27FC236}">
                <a16:creationId xmlns:a16="http://schemas.microsoft.com/office/drawing/2014/main" id="{F0E7960F-1D67-45D7-A3EC-B7F53D21D82A}"/>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custDataLst>
      <p:tags r:id="rId1"/>
    </p:custDataLst>
    <p:extLst>
      <p:ext uri="{BB962C8B-B14F-4D97-AF65-F5344CB8AC3E}">
        <p14:creationId xmlns:p14="http://schemas.microsoft.com/office/powerpoint/2010/main" val="423562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and Content">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6074622" y="5530972"/>
            <a:ext cx="5648985" cy="696912"/>
          </a:xfrm>
        </p:spPr>
        <p:txBody>
          <a:bodyPr>
            <a:normAutofit/>
          </a:bodyPr>
          <a:lstStyle>
            <a:lvl1pPr marL="0" indent="0">
              <a:buNone/>
              <a:defRPr sz="1800" i="1">
                <a:solidFill>
                  <a:srgbClr val="214F6D"/>
                </a:solidFill>
              </a:defRPr>
            </a:lvl1pPr>
          </a:lstStyle>
          <a:p>
            <a:pPr lvl="0"/>
            <a:r>
              <a:rPr lang="en-US" dirty="0"/>
              <a:t>Caption</a:t>
            </a:r>
          </a:p>
        </p:txBody>
      </p:sp>
      <p:sp>
        <p:nvSpPr>
          <p:cNvPr id="7" name="Picture Placeholder 6"/>
          <p:cNvSpPr>
            <a:spLocks noGrp="1"/>
          </p:cNvSpPr>
          <p:nvPr>
            <p:ph type="pic" sz="quarter" idx="14"/>
          </p:nvPr>
        </p:nvSpPr>
        <p:spPr>
          <a:xfrm>
            <a:off x="0" y="1039659"/>
            <a:ext cx="5457825" cy="5406201"/>
          </a:xfrm>
        </p:spPr>
        <p:txBody>
          <a:bodyPr/>
          <a:lstStyle>
            <a:lvl1pPr marL="0" indent="0">
              <a:buNone/>
              <a:defRPr>
                <a:solidFill>
                  <a:schemeClr val="bg1">
                    <a:lumMod val="50000"/>
                  </a:schemeClr>
                </a:solidFill>
              </a:defRPr>
            </a:lvl1pPr>
          </a:lstStyle>
          <a:p>
            <a:r>
              <a:rPr lang="en-US" dirty="0"/>
              <a:t>Click icon to add picture</a:t>
            </a:r>
          </a:p>
        </p:txBody>
      </p:sp>
      <p:sp>
        <p:nvSpPr>
          <p:cNvPr id="11" name="Content Placeholder 2"/>
          <p:cNvSpPr>
            <a:spLocks noGrp="1"/>
          </p:cNvSpPr>
          <p:nvPr>
            <p:ph idx="1"/>
          </p:nvPr>
        </p:nvSpPr>
        <p:spPr>
          <a:xfrm>
            <a:off x="6101072" y="1767009"/>
            <a:ext cx="5622535" cy="3465903"/>
          </a:xfrm>
        </p:spPr>
        <p:txBody>
          <a:bodyPr/>
          <a:lstStyle>
            <a:lvl1pPr marL="365760" indent="-365760">
              <a:lnSpc>
                <a:spcPct val="108000"/>
              </a:lnSpc>
              <a:spcBef>
                <a:spcPts val="0"/>
              </a:spcBef>
              <a:buClr>
                <a:schemeClr val="tx1">
                  <a:lumMod val="75000"/>
                  <a:lumOff val="25000"/>
                </a:schemeClr>
              </a:buClr>
              <a:buSzPct val="70000"/>
              <a:buFontTx/>
              <a:buBlip>
                <a:blip r:embed="rId2"/>
              </a:buBlip>
              <a:defRPr sz="4800">
                <a:solidFill>
                  <a:srgbClr val="404040"/>
                </a:solidFill>
                <a:latin typeface="+mn-lt"/>
              </a:defRPr>
            </a:lvl1pPr>
            <a:lvl2pPr marL="777240" indent="-320040">
              <a:lnSpc>
                <a:spcPct val="108000"/>
              </a:lnSpc>
              <a:spcBef>
                <a:spcPts val="0"/>
              </a:spcBef>
              <a:buClr>
                <a:srgbClr val="56202D"/>
              </a:buClr>
              <a:buSzPct val="65000"/>
              <a:buFontTx/>
              <a:buBlip>
                <a:blip r:embed="rId2"/>
              </a:buBlip>
              <a:defRPr lang="en-US" sz="4200" kern="1200" dirty="0">
                <a:solidFill>
                  <a:srgbClr val="404040"/>
                </a:solidFill>
                <a:latin typeface="+mn-lt"/>
                <a:ea typeface="+mn-ea"/>
                <a:cs typeface="+mn-cs"/>
              </a:defRPr>
            </a:lvl2pPr>
            <a:lvl3pPr marL="1427162" indent="-571500">
              <a:lnSpc>
                <a:spcPct val="108000"/>
              </a:lnSpc>
              <a:spcBef>
                <a:spcPts val="0"/>
              </a:spcBef>
              <a:buClr>
                <a:srgbClr val="56202D"/>
              </a:buClr>
              <a:buSzPct val="75000"/>
              <a:buFont typeface="Wingdings" panose="05000000000000000000" pitchFamily="2" charset="2"/>
              <a:buChar char="l"/>
              <a:defRPr lang="en-US" sz="3800" kern="1200" dirty="0">
                <a:solidFill>
                  <a:srgbClr val="404040"/>
                </a:solidFill>
                <a:latin typeface="+mn-lt"/>
                <a:ea typeface="+mn-ea"/>
                <a:cs typeface="+mn-cs"/>
              </a:defRPr>
            </a:lvl3pPr>
            <a:lvl4pPr marL="1645920" indent="-274320">
              <a:spcBef>
                <a:spcPts val="1000"/>
              </a:spcBef>
              <a:buClr>
                <a:srgbClr val="4F648B"/>
              </a:buClr>
              <a:buSzPct val="90000"/>
              <a:buFont typeface="Segoe UI Semibold" panose="020B0702040204020203" pitchFamily="34" charset="0"/>
              <a:buChar char="&gt;"/>
              <a:defRPr sz="2400">
                <a:solidFill>
                  <a:srgbClr val="404040"/>
                </a:solidFill>
                <a:latin typeface="+mn-lt"/>
              </a:defRPr>
            </a:lvl4pPr>
            <a:lvl5pPr marL="2103120" indent="-274320">
              <a:spcBef>
                <a:spcPts val="1000"/>
              </a:spcBef>
              <a:buClr>
                <a:srgbClr val="A27C50"/>
              </a:buClr>
              <a:buFont typeface="Gotham Book" panose="02000604040000020004" pitchFamily="50" charset="0"/>
              <a:buChar char="–"/>
              <a:defRPr sz="2200">
                <a:solidFill>
                  <a:srgbClr val="404040"/>
                </a:solidFill>
                <a:latin typeface="+mn-lt"/>
              </a:defRPr>
            </a:lvl5pPr>
          </a:lstStyle>
          <a:p>
            <a:pPr lvl="0"/>
            <a:r>
              <a:rPr lang="en-US" dirty="0"/>
              <a:t>Edit Master text styles</a:t>
            </a:r>
          </a:p>
          <a:p>
            <a:pPr marL="777240" lvl="1" indent="-320040" algn="l" defTabSz="914400" rtl="0" eaLnBrk="1" latinLnBrk="0" hangingPunct="1">
              <a:lnSpc>
                <a:spcPct val="90000"/>
              </a:lnSpc>
              <a:spcBef>
                <a:spcPts val="1000"/>
              </a:spcBef>
              <a:buClr>
                <a:srgbClr val="56202D"/>
              </a:buClr>
              <a:buSzPct val="70000"/>
              <a:buFontTx/>
              <a:buBlip>
                <a:blip r:embed="rId3"/>
              </a:buBlip>
            </a:pPr>
            <a:r>
              <a:rPr lang="en-US" dirty="0"/>
              <a:t>Second level</a:t>
            </a:r>
          </a:p>
          <a:p>
            <a:pPr marL="1139825" lvl="2" indent="-284163" algn="l" defTabSz="914400" rtl="0" eaLnBrk="1" latinLnBrk="0" hangingPunct="1">
              <a:lnSpc>
                <a:spcPct val="90000"/>
              </a:lnSpc>
              <a:spcBef>
                <a:spcPts val="1000"/>
              </a:spcBef>
              <a:buClr>
                <a:schemeClr val="tx1"/>
              </a:buClr>
              <a:buSzPct val="55000"/>
              <a:buFontTx/>
              <a:buBlip>
                <a:blip r:embed="rId4"/>
              </a:buBlip>
            </a:pPr>
            <a:r>
              <a:rPr lang="en-US" dirty="0"/>
              <a:t>Third level</a:t>
            </a:r>
          </a:p>
        </p:txBody>
      </p:sp>
      <p:sp>
        <p:nvSpPr>
          <p:cNvPr id="10" name="Slide Number Placeholder 5">
            <a:extLst>
              <a:ext uri="{FF2B5EF4-FFF2-40B4-BE49-F238E27FC236}">
                <a16:creationId xmlns:a16="http://schemas.microsoft.com/office/drawing/2014/main" id="{A1321475-5B04-4FAE-839E-62DA1C0E83F3}"/>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
        <p:nvSpPr>
          <p:cNvPr id="9" name="Title 1">
            <a:extLst>
              <a:ext uri="{FF2B5EF4-FFF2-40B4-BE49-F238E27FC236}">
                <a16:creationId xmlns:a16="http://schemas.microsoft.com/office/drawing/2014/main" id="{75031E9C-83D3-4721-BEB3-C87A549333E2}"/>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1701044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ebsite Screenshot">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rotWithShape="1">
          <a:blip r:embed="rId2"/>
          <a:srcRect l="12202" t="8546" r="11021"/>
          <a:stretch/>
        </p:blipFill>
        <p:spPr>
          <a:xfrm>
            <a:off x="1767917" y="165803"/>
            <a:ext cx="8420100" cy="7164387"/>
          </a:xfrm>
          <a:prstGeom prst="rect">
            <a:avLst/>
          </a:prstGeom>
        </p:spPr>
      </p:pic>
      <p:sp>
        <p:nvSpPr>
          <p:cNvPr id="5" name="Picture Placeholder 4"/>
          <p:cNvSpPr>
            <a:spLocks noGrp="1"/>
          </p:cNvSpPr>
          <p:nvPr>
            <p:ph type="pic" sz="quarter" idx="13" hasCustomPrompt="1"/>
          </p:nvPr>
        </p:nvSpPr>
        <p:spPr>
          <a:xfrm>
            <a:off x="2293938" y="584200"/>
            <a:ext cx="7224712" cy="4048125"/>
          </a:xfrm>
          <a:solidFill>
            <a:srgbClr val="214F6D"/>
          </a:solidFill>
        </p:spPr>
        <p:txBody>
          <a:bodyPr/>
          <a:lstStyle>
            <a:lvl1pPr marL="0" indent="0">
              <a:buNone/>
              <a:defRPr>
                <a:solidFill>
                  <a:schemeClr val="bg1">
                    <a:lumMod val="95000"/>
                  </a:schemeClr>
                </a:solidFill>
              </a:defRPr>
            </a:lvl1pPr>
          </a:lstStyle>
          <a:p>
            <a:r>
              <a:rPr lang="en-US" dirty="0"/>
              <a:t>Click icon in center of screen to add website screenshot</a:t>
            </a:r>
          </a:p>
        </p:txBody>
      </p:sp>
      <p:sp>
        <p:nvSpPr>
          <p:cNvPr id="10" name="Text Placeholder 9"/>
          <p:cNvSpPr>
            <a:spLocks noGrp="1"/>
          </p:cNvSpPr>
          <p:nvPr>
            <p:ph type="body" sz="quarter" idx="14" hasCustomPrompt="1"/>
          </p:nvPr>
        </p:nvSpPr>
        <p:spPr>
          <a:xfrm>
            <a:off x="1993900" y="4991100"/>
            <a:ext cx="7764463" cy="630238"/>
          </a:xfrm>
        </p:spPr>
        <p:txBody>
          <a:bodyPr>
            <a:normAutofit/>
          </a:bodyPr>
          <a:lstStyle>
            <a:lvl1pPr marL="0" indent="0" algn="ctr">
              <a:buNone/>
              <a:defRPr sz="3600" b="1">
                <a:solidFill>
                  <a:srgbClr val="214F6D"/>
                </a:solidFill>
                <a:latin typeface="+mn-lt"/>
                <a:cs typeface="Arial" panose="020B0604020202020204" pitchFamily="34" charset="0"/>
              </a:defRPr>
            </a:lvl1pPr>
          </a:lstStyle>
          <a:p>
            <a:pPr lvl="0"/>
            <a:r>
              <a:rPr lang="en-US" dirty="0"/>
              <a:t>www.website.com</a:t>
            </a:r>
          </a:p>
        </p:txBody>
      </p:sp>
      <p:sp>
        <p:nvSpPr>
          <p:cNvPr id="9" name="Slide Number Placeholder 5">
            <a:extLst>
              <a:ext uri="{FF2B5EF4-FFF2-40B4-BE49-F238E27FC236}">
                <a16:creationId xmlns:a16="http://schemas.microsoft.com/office/drawing/2014/main" id="{6B0110E2-A4EE-4F1A-9886-FA90ED231D6B}"/>
              </a:ext>
            </a:extLst>
          </p:cNvPr>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Tree>
    <p:extLst>
      <p:ext uri="{BB962C8B-B14F-4D97-AF65-F5344CB8AC3E}">
        <p14:creationId xmlns:p14="http://schemas.microsoft.com/office/powerpoint/2010/main" val="355910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Slide Number Placeholder 1">
            <a:extLst>
              <a:ext uri="{FF2B5EF4-FFF2-40B4-BE49-F238E27FC236}">
                <a16:creationId xmlns:a16="http://schemas.microsoft.com/office/drawing/2014/main" id="{C13828EB-5304-416C-B3EE-3A1C3166B3D6}"/>
              </a:ext>
            </a:extLst>
          </p:cNvPr>
          <p:cNvSpPr>
            <a:spLocks noGrp="1"/>
          </p:cNvSpPr>
          <p:nvPr>
            <p:ph type="sldNum" sz="quarter" idx="10"/>
          </p:nvPr>
        </p:nvSpPr>
        <p:spPr>
          <a:xfrm>
            <a:off x="11723607" y="6577430"/>
            <a:ext cx="539646" cy="365125"/>
          </a:xfrm>
        </p:spPr>
        <p:txBody>
          <a:bodyPr/>
          <a:lstStyle/>
          <a:p>
            <a:fld id="{D3BC4B11-DC5A-4CBF-9AD9-BADBFF709B79}" type="slidenum">
              <a:rPr lang="en-US" smtClean="0"/>
              <a:pPr/>
              <a:t>‹#›</a:t>
            </a:fld>
            <a:endParaRPr lang="en-US" dirty="0"/>
          </a:p>
        </p:txBody>
      </p:sp>
      <p:sp>
        <p:nvSpPr>
          <p:cNvPr id="8" name="Title 1">
            <a:extLst>
              <a:ext uri="{FF2B5EF4-FFF2-40B4-BE49-F238E27FC236}">
                <a16:creationId xmlns:a16="http://schemas.microsoft.com/office/drawing/2014/main" id="{8293782E-F5D6-4229-8534-8DC4A0FD91B8}"/>
              </a:ext>
            </a:extLst>
          </p:cNvPr>
          <p:cNvSpPr>
            <a:spLocks noGrp="1"/>
          </p:cNvSpPr>
          <p:nvPr>
            <p:ph type="title" hasCustomPrompt="1"/>
          </p:nvPr>
        </p:nvSpPr>
        <p:spPr>
          <a:xfrm>
            <a:off x="212331" y="143660"/>
            <a:ext cx="9791202" cy="625059"/>
          </a:xfrm>
        </p:spPr>
        <p:txBody>
          <a:bodyPr/>
          <a:lstStyle>
            <a:lvl1pPr>
              <a:defRPr sz="3200" cap="none" baseline="0">
                <a:solidFill>
                  <a:srgbClr val="214F6D"/>
                </a:solidFill>
                <a:latin typeface="+mj-lt"/>
              </a:defRPr>
            </a:lvl1pPr>
          </a:lstStyle>
          <a:p>
            <a:r>
              <a:rPr lang="en-US" dirty="0"/>
              <a:t>Title.</a:t>
            </a:r>
          </a:p>
        </p:txBody>
      </p:sp>
    </p:spTree>
    <p:extLst>
      <p:ext uri="{BB962C8B-B14F-4D97-AF65-F5344CB8AC3E}">
        <p14:creationId xmlns:p14="http://schemas.microsoft.com/office/powerpoint/2010/main" val="297366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ags" Target="../tags/tag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ags" Target="../tags/tag8.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p:cNvPicPr>
          <p:nvPr userDrawn="1"/>
        </p:nvPicPr>
        <p:blipFill>
          <a:blip r:embed="rId16"/>
          <a:stretch>
            <a:fillRect/>
          </a:stretch>
        </p:blipFill>
        <p:spPr>
          <a:xfrm>
            <a:off x="0" y="6648960"/>
            <a:ext cx="11723608" cy="209040"/>
          </a:xfrm>
          <a:prstGeom prst="rect">
            <a:avLst/>
          </a:prstGeom>
        </p:spPr>
      </p:pic>
      <p:sp>
        <p:nvSpPr>
          <p:cNvPr id="2" name="Title Placeholder 1"/>
          <p:cNvSpPr>
            <a:spLocks noGrp="1"/>
          </p:cNvSpPr>
          <p:nvPr>
            <p:ph type="title"/>
          </p:nvPr>
        </p:nvSpPr>
        <p:spPr>
          <a:xfrm>
            <a:off x="1354388" y="673378"/>
            <a:ext cx="9793224" cy="62179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408176" y="1825626"/>
            <a:ext cx="8878824" cy="3919566"/>
          </a:xfrm>
          <a:prstGeom prst="rect">
            <a:avLst/>
          </a:prstGeom>
        </p:spPr>
        <p:txBody>
          <a:bodyPr vert="horz" lIns="91440" tIns="45720" rIns="91440" bIns="45720" rtlCol="0">
            <a:normAutofit/>
          </a:bodyPr>
          <a:lstStyle/>
          <a:p>
            <a:pPr marL="365760" lvl="0" indent="-365760" algn="l" defTabSz="914400" rtl="0" eaLnBrk="1" latinLnBrk="0" hangingPunct="1">
              <a:lnSpc>
                <a:spcPct val="108000"/>
              </a:lnSpc>
              <a:spcBef>
                <a:spcPts val="0"/>
              </a:spcBef>
              <a:buClr>
                <a:schemeClr val="tx1">
                  <a:lumMod val="75000"/>
                  <a:lumOff val="25000"/>
                </a:schemeClr>
              </a:buClr>
              <a:buSzPct val="70000"/>
              <a:buFontTx/>
              <a:buBlip>
                <a:blip r:embed="rId17"/>
              </a:buBlip>
            </a:pPr>
            <a:r>
              <a:rPr lang="en-US" dirty="0"/>
              <a:t>Edit Master text styles</a:t>
            </a:r>
          </a:p>
          <a:p>
            <a:pPr marL="777240" lvl="1" indent="-320040" algn="l" defTabSz="914400" rtl="0" eaLnBrk="1" latinLnBrk="0" hangingPunct="1">
              <a:lnSpc>
                <a:spcPct val="108000"/>
              </a:lnSpc>
              <a:spcBef>
                <a:spcPts val="0"/>
              </a:spcBef>
              <a:buClr>
                <a:srgbClr val="56202D"/>
              </a:buClr>
              <a:buSzPct val="70000"/>
              <a:buFontTx/>
              <a:buBlip>
                <a:blip r:embed="rId18"/>
              </a:buBlip>
            </a:pPr>
            <a:r>
              <a:rPr lang="en-US" dirty="0"/>
              <a:t>Second level</a:t>
            </a:r>
          </a:p>
          <a:p>
            <a:pPr marL="1139825" lvl="2" indent="-284163" algn="l" defTabSz="914400" rtl="0" eaLnBrk="1" latinLnBrk="0" hangingPunct="1">
              <a:lnSpc>
                <a:spcPct val="108000"/>
              </a:lnSpc>
              <a:spcBef>
                <a:spcPts val="0"/>
              </a:spcBef>
              <a:buClr>
                <a:schemeClr val="tx1"/>
              </a:buClr>
              <a:buSzPct val="55000"/>
              <a:buFontTx/>
              <a:buBlip>
                <a:blip r:embed="rId19"/>
              </a:buBlip>
            </a:pPr>
            <a:r>
              <a:rPr lang="en-US" dirty="0"/>
              <a:t>Third level</a:t>
            </a:r>
          </a:p>
        </p:txBody>
      </p:sp>
      <p:sp>
        <p:nvSpPr>
          <p:cNvPr id="7" name="Slide Number Placeholder 5"/>
          <p:cNvSpPr>
            <a:spLocks noGrp="1"/>
          </p:cNvSpPr>
          <p:nvPr>
            <p:ph type="sldNum" sz="quarter" idx="4"/>
          </p:nvPr>
        </p:nvSpPr>
        <p:spPr>
          <a:xfrm>
            <a:off x="11702341" y="6577430"/>
            <a:ext cx="539646" cy="365125"/>
          </a:xfrm>
          <a:prstGeom prst="rect">
            <a:avLst/>
          </a:prstGeom>
        </p:spPr>
        <p:txBody>
          <a:bodyPr/>
          <a:lstStyle>
            <a:lvl1pPr algn="ctr">
              <a:defRPr sz="1400" b="1">
                <a:solidFill>
                  <a:srgbClr val="214F6D"/>
                </a:solidFill>
                <a:latin typeface="+mn-lt"/>
              </a:defRPr>
            </a:lvl1pPr>
          </a:lstStyle>
          <a:p>
            <a:fld id="{D3BC4B11-DC5A-4CBF-9AD9-BADBFF709B79}" type="slidenum">
              <a:rPr lang="en-US" smtClean="0"/>
              <a:pPr/>
              <a:t>‹#›</a:t>
            </a:fld>
            <a:endParaRPr lang="en-US" dirty="0"/>
          </a:p>
        </p:txBody>
      </p:sp>
    </p:spTree>
    <p:extLst>
      <p:ext uri="{BB962C8B-B14F-4D97-AF65-F5344CB8AC3E}">
        <p14:creationId xmlns:p14="http://schemas.microsoft.com/office/powerpoint/2010/main" val="2015546977"/>
      </p:ext>
    </p:extLst>
  </p:cSld>
  <p:clrMap bg1="lt1" tx1="dk1" bg2="lt2" tx2="dk2" accent1="accent1" accent2="accent2" accent3="accent3" accent4="accent4" accent5="accent5" accent6="accent6" hlink="hlink" folHlink="folHlink"/>
  <p:sldLayoutIdLst>
    <p:sldLayoutId id="2147483686" r:id="rId1"/>
    <p:sldLayoutId id="2147483672" r:id="rId2"/>
    <p:sldLayoutId id="2147483685" r:id="rId3"/>
    <p:sldLayoutId id="2147483669" r:id="rId4"/>
    <p:sldLayoutId id="2147483663" r:id="rId5"/>
    <p:sldLayoutId id="2147483664" r:id="rId6"/>
    <p:sldLayoutId id="2147483688" r:id="rId7"/>
    <p:sldLayoutId id="2147483680" r:id="rId8"/>
    <p:sldLayoutId id="2147483651" r:id="rId9"/>
    <p:sldLayoutId id="2147483652" r:id="rId10"/>
    <p:sldLayoutId id="2147483687" r:id="rId11"/>
    <p:sldLayoutId id="2147483660" r:id="rId12"/>
    <p:sldLayoutId id="2147483654" r:id="rId13"/>
    <p:sldLayoutId id="2147483681" r:id="rId14"/>
  </p:sldLayoutIdLst>
  <p:hf hdr="0" ftr="0" dt="0"/>
  <p:txStyles>
    <p:titleStyle>
      <a:lvl1pPr algn="l" defTabSz="914400" rtl="0" eaLnBrk="1" latinLnBrk="0" hangingPunct="1">
        <a:lnSpc>
          <a:spcPct val="90000"/>
        </a:lnSpc>
        <a:spcBef>
          <a:spcPct val="0"/>
        </a:spcBef>
        <a:buNone/>
        <a:defRPr lang="en-US" sz="5400" b="1" kern="1200" cap="all" baseline="0" dirty="0">
          <a:solidFill>
            <a:srgbClr val="214F6D"/>
          </a:solidFill>
          <a:latin typeface="+mj-lt"/>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buFont typeface="Arial" panose="020B0604020202020204" pitchFamily="34" charset="0"/>
        <a:buChar char="•"/>
        <a:defRPr lang="en-US" sz="4800" kern="0" baseline="0" dirty="0">
          <a:solidFill>
            <a:srgbClr val="404040"/>
          </a:solidFill>
          <a:latin typeface="+mn-lt"/>
          <a:ea typeface="+mn-ea"/>
          <a:cs typeface="+mn-cs"/>
        </a:defRPr>
      </a:lvl1pPr>
      <a:lvl2pPr marL="685800" indent="-228600" algn="l" defTabSz="914400" rtl="0" eaLnBrk="1" latinLnBrk="0" hangingPunct="1">
        <a:lnSpc>
          <a:spcPct val="108000"/>
        </a:lnSpc>
        <a:spcBef>
          <a:spcPts val="0"/>
        </a:spcBef>
        <a:buFont typeface="Arial" panose="020B0604020202020204" pitchFamily="34" charset="0"/>
        <a:buChar char="•"/>
        <a:defRPr lang="en-US" sz="4200" kern="1200" dirty="0">
          <a:solidFill>
            <a:srgbClr val="404040"/>
          </a:solidFill>
          <a:latin typeface="+mn-lt"/>
          <a:ea typeface="+mn-ea"/>
          <a:cs typeface="+mn-cs"/>
        </a:defRPr>
      </a:lvl2pPr>
      <a:lvl3pPr marL="1427162" indent="-571500" algn="l" defTabSz="914400" rtl="0" eaLnBrk="1" latinLnBrk="0" hangingPunct="1">
        <a:lnSpc>
          <a:spcPct val="108000"/>
        </a:lnSpc>
        <a:spcBef>
          <a:spcPts val="600"/>
        </a:spcBef>
        <a:buFont typeface="Arial" panose="020B0604020202020204" pitchFamily="34" charset="0"/>
        <a:buChar char="•"/>
        <a:defRPr lang="en-US" sz="3800" kern="1200" dirty="0">
          <a:solidFill>
            <a:srgbClr val="404040"/>
          </a:solidFill>
          <a:latin typeface="+mn-lt"/>
          <a:ea typeface="+mn-ea"/>
          <a:cs typeface="+mn-cs"/>
        </a:defRPr>
      </a:lvl3pPr>
      <a:lvl4pPr marL="16002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rgbClr val="404040"/>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1000"/>
        </a:spcBef>
        <a:buFont typeface="Arial" panose="020B0604020202020204" pitchFamily="34" charset="0"/>
        <a:buChar char="•"/>
        <a:defRPr lang="en-US" sz="2200" kern="1200" dirty="0">
          <a:solidFill>
            <a:srgbClr val="404040"/>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59F20B-985A-4765-B4F3-5E09A94A0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577CCC2-E4DD-40CE-A431-5822F82DD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4"/>
    </p:custDataLst>
    <p:extLst>
      <p:ext uri="{BB962C8B-B14F-4D97-AF65-F5344CB8AC3E}">
        <p14:creationId xmlns:p14="http://schemas.microsoft.com/office/powerpoint/2010/main" val="351884757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bg1"/>
          </a:solidFill>
          <a:latin typeface="Gotham Medium" panose="02000604030000020004"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08AD84-DF52-F3F6-1217-510193580D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E243ED3-007D-9227-34CB-27C8C48C3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13"/>
    </p:custDataLst>
    <p:extLst>
      <p:ext uri="{BB962C8B-B14F-4D97-AF65-F5344CB8AC3E}">
        <p14:creationId xmlns:p14="http://schemas.microsoft.com/office/powerpoint/2010/main" val="411528387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tags" Target="../tags/tag19.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ags" Target="../tags/tag20.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2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9.xml"/><Relationship Id="rId1" Type="http://schemas.openxmlformats.org/officeDocument/2006/relationships/tags" Target="../tags/tag2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2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24.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tags" Target="../tags/tag25.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5.xml"/><Relationship Id="rId1" Type="http://schemas.openxmlformats.org/officeDocument/2006/relationships/tags" Target="../tags/tag2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9.xml"/><Relationship Id="rId7" Type="http://schemas.openxmlformats.org/officeDocument/2006/relationships/hyperlink" Target="https://nccraigsdesk.podbean.com/" TargetMode="External"/><Relationship Id="rId2" Type="http://schemas.openxmlformats.org/officeDocument/2006/relationships/slideLayout" Target="../slideLayouts/slideLayout15.xml"/><Relationship Id="rId1" Type="http://schemas.openxmlformats.org/officeDocument/2006/relationships/tags" Target="../tags/tag28.xml"/><Relationship Id="rId6" Type="http://schemas.openxmlformats.org/officeDocument/2006/relationships/hyperlink" Target="https://heardanybooks.podbean.com/" TargetMode="External"/><Relationship Id="rId5" Type="http://schemas.openxmlformats.org/officeDocument/2006/relationships/hyperlink" Target="https://notableonnoble.podbean.com/" TargetMode="External"/><Relationship Id="rId4" Type="http://schemas.openxmlformats.org/officeDocument/2006/relationships/hyperlink" Target="https://tarheeltalk.podbean.co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9.xml"/><Relationship Id="rId1" Type="http://schemas.openxmlformats.org/officeDocument/2006/relationships/tags" Target="../tags/tag1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ags" Target="../tags/tag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1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1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9.xml"/><Relationship Id="rId1" Type="http://schemas.openxmlformats.org/officeDocument/2006/relationships/tags" Target="../tags/tag1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tags" Target="../tags/tag1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9.xml"/><Relationship Id="rId1" Type="http://schemas.openxmlformats.org/officeDocument/2006/relationships/tags" Target="../tags/tag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F2B9B4-754B-4790-969B-B1F4D20D4603}"/>
              </a:ext>
            </a:extLst>
          </p:cNvPr>
          <p:cNvSpPr/>
          <p:nvPr/>
        </p:nvSpPr>
        <p:spPr>
          <a:xfrm>
            <a:off x="0" y="-105196"/>
            <a:ext cx="12192000" cy="6963196"/>
          </a:xfrm>
          <a:prstGeom prst="rect">
            <a:avLst/>
          </a:prstGeom>
          <a:solidFill>
            <a:srgbClr val="214F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pic>
        <p:nvPicPr>
          <p:cNvPr id="8" name="Picture 7">
            <a:extLst>
              <a:ext uri="{FF2B5EF4-FFF2-40B4-BE49-F238E27FC236}">
                <a16:creationId xmlns:a16="http://schemas.microsoft.com/office/drawing/2014/main" id="{4725C5F3-22CD-47F6-9937-E1F3860534A0}"/>
              </a:ext>
            </a:extLst>
          </p:cNvPr>
          <p:cNvPicPr>
            <a:picLocks noChangeAspect="1"/>
          </p:cNvPicPr>
          <p:nvPr/>
        </p:nvPicPr>
        <p:blipFill rotWithShape="1">
          <a:blip r:embed="rId4"/>
          <a:srcRect r="4112" b="31085"/>
          <a:stretch/>
        </p:blipFill>
        <p:spPr>
          <a:xfrm>
            <a:off x="-16181" y="-105195"/>
            <a:ext cx="109966" cy="6963195"/>
          </a:xfrm>
          <a:prstGeom prst="rect">
            <a:avLst/>
          </a:prstGeom>
        </p:spPr>
      </p:pic>
      <p:pic>
        <p:nvPicPr>
          <p:cNvPr id="10" name="Picture 9">
            <a:extLst>
              <a:ext uri="{FF2B5EF4-FFF2-40B4-BE49-F238E27FC236}">
                <a16:creationId xmlns:a16="http://schemas.microsoft.com/office/drawing/2014/main" id="{604287F0-CC5C-462A-B8E5-0BCE3B7E97F9}"/>
              </a:ext>
            </a:extLst>
          </p:cNvPr>
          <p:cNvPicPr>
            <a:picLocks noChangeAspect="1"/>
          </p:cNvPicPr>
          <p:nvPr/>
        </p:nvPicPr>
        <p:blipFill rotWithShape="1">
          <a:blip r:embed="rId5"/>
          <a:srcRect t="16490" b="27678"/>
          <a:stretch/>
        </p:blipFill>
        <p:spPr>
          <a:xfrm>
            <a:off x="318181" y="334219"/>
            <a:ext cx="5332461" cy="952321"/>
          </a:xfrm>
          <a:prstGeom prst="rect">
            <a:avLst/>
          </a:prstGeom>
        </p:spPr>
      </p:pic>
      <p:sp>
        <p:nvSpPr>
          <p:cNvPr id="3" name="Title 2">
            <a:extLst>
              <a:ext uri="{FF2B5EF4-FFF2-40B4-BE49-F238E27FC236}">
                <a16:creationId xmlns:a16="http://schemas.microsoft.com/office/drawing/2014/main" id="{88452A4F-EF4D-FA69-4D22-35BB5E27B965}"/>
              </a:ext>
            </a:extLst>
          </p:cNvPr>
          <p:cNvSpPr>
            <a:spLocks noGrp="1"/>
          </p:cNvSpPr>
          <p:nvPr>
            <p:ph type="title"/>
          </p:nvPr>
        </p:nvSpPr>
        <p:spPr>
          <a:xfrm>
            <a:off x="722719" y="2989469"/>
            <a:ext cx="11248103" cy="773866"/>
          </a:xfrm>
        </p:spPr>
        <p:txBody>
          <a:bodyPr/>
          <a:lstStyle/>
          <a:p>
            <a:pPr algn="l"/>
            <a:br>
              <a:rPr lang="en-US" sz="6600" b="1" u="sng"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60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Podcasting</a:t>
            </a:r>
            <a:br>
              <a:rPr lang="en-US" sz="60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40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The Next Wave of </a:t>
            </a:r>
            <a:r>
              <a:rPr lang="en-US" sz="4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Local </a:t>
            </a:r>
            <a:r>
              <a:rPr lang="en-US" sz="40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Content</a:t>
            </a:r>
            <a:endParaRPr lang="en-US" sz="4000" dirty="0"/>
          </a:p>
        </p:txBody>
      </p:sp>
      <p:sp>
        <p:nvSpPr>
          <p:cNvPr id="5" name="Text Placeholder 4">
            <a:extLst>
              <a:ext uri="{FF2B5EF4-FFF2-40B4-BE49-F238E27FC236}">
                <a16:creationId xmlns:a16="http://schemas.microsoft.com/office/drawing/2014/main" id="{4B990837-9E7C-8D78-B3B5-73539D4CBFB1}"/>
              </a:ext>
            </a:extLst>
          </p:cNvPr>
          <p:cNvSpPr>
            <a:spLocks noGrp="1"/>
          </p:cNvSpPr>
          <p:nvPr>
            <p:ph type="body" sz="quarter" idx="10"/>
          </p:nvPr>
        </p:nvSpPr>
        <p:spPr>
          <a:xfrm>
            <a:off x="1074631" y="4311711"/>
            <a:ext cx="9152021" cy="998956"/>
          </a:xfrm>
        </p:spPr>
        <p:txBody>
          <a:bodyPr>
            <a:normAutofit fontScale="47500" lnSpcReduction="20000"/>
          </a:bodyPr>
          <a:lstStyle/>
          <a:p>
            <a:pPr algn="l"/>
            <a:r>
              <a:rPr lang="en-US" sz="48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Craig Hayward, MLIS</a:t>
            </a:r>
          </a:p>
          <a:p>
            <a:pPr algn="l"/>
            <a:r>
              <a:rPr lang="en-US" sz="48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State Library of North Carolina</a:t>
            </a:r>
          </a:p>
          <a:p>
            <a:pPr algn="l"/>
            <a:r>
              <a:rPr lang="en-US" sz="48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Accessible Books &amp; Library Services (ABLS)</a:t>
            </a:r>
          </a:p>
          <a:p>
            <a:endParaRPr lang="en-US" dirty="0"/>
          </a:p>
        </p:txBody>
      </p:sp>
    </p:spTree>
    <p:custDataLst>
      <p:tags r:id="rId1"/>
    </p:custDataLst>
    <p:extLst>
      <p:ext uri="{BB962C8B-B14F-4D97-AF65-F5344CB8AC3E}">
        <p14:creationId xmlns:p14="http://schemas.microsoft.com/office/powerpoint/2010/main" val="3548170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a:bodyPr>
          <a:lstStyle/>
          <a:p>
            <a:r>
              <a:rPr kumimoji="0" lang="en-US" sz="3200" b="1" i="0" u="none" strike="noStrike" kern="1200" cap="none" spc="0" normalizeH="0" baseline="0" noProof="0" dirty="0">
                <a:ln>
                  <a:noFill/>
                </a:ln>
                <a:solidFill>
                  <a:schemeClr val="tx1"/>
                </a:solidFill>
                <a:effectLst/>
                <a:uLnTx/>
                <a:uFillTx/>
                <a:ea typeface="+mn-ea"/>
                <a:cs typeface="+mn-cs"/>
              </a:rPr>
              <a:t>Audio Program</a:t>
            </a:r>
          </a:p>
          <a:p>
            <a:r>
              <a:rPr lang="en-US" b="1" dirty="0"/>
              <a:t>Radio Shows Offline on your own device</a:t>
            </a:r>
          </a:p>
          <a:p>
            <a:r>
              <a:rPr lang="en-US" b="1" dirty="0"/>
              <a:t>Mostly Smart Devices</a:t>
            </a:r>
          </a:p>
          <a:p>
            <a:r>
              <a:rPr lang="en-US" b="1" dirty="0"/>
              <a:t>Some solely desktop listeners</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A Podcast Is…</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375482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a:bodyPr>
          <a:lstStyle/>
          <a:p>
            <a:r>
              <a:rPr lang="en-US" b="1" dirty="0"/>
              <a:t>Podcasting/Pod Catching apps and software</a:t>
            </a:r>
          </a:p>
          <a:p>
            <a:r>
              <a:rPr lang="en-US" b="1" dirty="0"/>
              <a:t>Listen Wherever and Whenever You Like</a:t>
            </a:r>
          </a:p>
          <a:p>
            <a:r>
              <a:rPr lang="en-US" b="1" dirty="0"/>
              <a:t>Information, News, Entertainment and Education</a:t>
            </a:r>
          </a:p>
          <a:p>
            <a:r>
              <a:rPr lang="en-US" b="1" dirty="0"/>
              <a:t>New Connections</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A Podcast Is…</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46230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a:bodyPr>
          <a:lstStyle/>
          <a:p>
            <a:r>
              <a:rPr lang="en-US" b="1" dirty="0"/>
              <a:t>Download and/or listen to podcasts</a:t>
            </a:r>
          </a:p>
          <a:p>
            <a:r>
              <a:rPr lang="en-US" b="1" dirty="0"/>
              <a:t>Already on most smart devices</a:t>
            </a:r>
          </a:p>
          <a:p>
            <a:r>
              <a:rPr lang="en-US" b="1" dirty="0"/>
              <a:t>A program or app for receiving and listening</a:t>
            </a:r>
          </a:p>
          <a:p>
            <a:r>
              <a:rPr lang="en-US" b="1" dirty="0"/>
              <a:t>Apple Podcasts, Spotify, Stitcher, Amazon Music</a:t>
            </a:r>
          </a:p>
          <a:p>
            <a:r>
              <a:rPr lang="en-US" b="1" dirty="0"/>
              <a:t>Standalone podcatching software for computers</a:t>
            </a:r>
          </a:p>
          <a:p>
            <a:r>
              <a:rPr lang="en-US" b="1" dirty="0"/>
              <a:t>Accessible picks – Accessible </a:t>
            </a:r>
            <a:r>
              <a:rPr lang="en-US" b="1" dirty="0" err="1"/>
              <a:t>Podcatcher</a:t>
            </a:r>
            <a:r>
              <a:rPr lang="en-US" b="1" dirty="0"/>
              <a:t>, </a:t>
            </a:r>
            <a:r>
              <a:rPr lang="en-US" b="1" dirty="0" err="1"/>
              <a:t>gPodder</a:t>
            </a:r>
            <a:r>
              <a:rPr lang="en-US" b="1" dirty="0"/>
              <a:t> and </a:t>
            </a:r>
            <a:r>
              <a:rPr lang="en-US" b="1" dirty="0" err="1"/>
              <a:t>QCast</a:t>
            </a:r>
            <a:endParaRPr lang="en-US" b="1" dirty="0"/>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Pod Catchers</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42936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lstStyle/>
          <a:p>
            <a:r>
              <a:rPr lang="en-US" dirty="0"/>
              <a:t>Let’s Make a Podcast</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normAutofit/>
          </a:bodyPr>
          <a:lstStyle/>
          <a:p>
            <a:endParaRPr lang="en-US" sz="4800" dirty="0">
              <a:solidFill>
                <a:schemeClr val="tx1"/>
              </a:solidFill>
            </a:endParaRPr>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4025609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lnSpcReduction="10000"/>
          </a:bodyPr>
          <a:lstStyle/>
          <a:p>
            <a:r>
              <a:rPr lang="en-US" b="1" dirty="0"/>
              <a:t>Hardware</a:t>
            </a:r>
          </a:p>
          <a:p>
            <a:pPr lvl="1"/>
            <a:r>
              <a:rPr lang="en-US" b="1" dirty="0">
                <a:solidFill>
                  <a:schemeClr val="tx1"/>
                </a:solidFill>
              </a:rPr>
              <a:t>Computer, microphone (3 levels), a way to adjust volume</a:t>
            </a:r>
          </a:p>
          <a:p>
            <a:pPr lvl="1"/>
            <a:r>
              <a:rPr lang="en-US" b="1" dirty="0">
                <a:solidFill>
                  <a:schemeClr val="tx1"/>
                </a:solidFill>
              </a:rPr>
              <a:t>Recording booth</a:t>
            </a:r>
          </a:p>
          <a:p>
            <a:r>
              <a:rPr lang="en-US" b="1" dirty="0"/>
              <a:t>Software</a:t>
            </a:r>
          </a:p>
          <a:p>
            <a:pPr lvl="1"/>
            <a:r>
              <a:rPr lang="en-US" b="1" dirty="0">
                <a:solidFill>
                  <a:schemeClr val="tx1"/>
                </a:solidFill>
              </a:rPr>
              <a:t>Record and edit audio (Audacity, Hindenburg, Zoom)</a:t>
            </a:r>
          </a:p>
          <a:p>
            <a:pPr lvl="1"/>
            <a:r>
              <a:rPr lang="en-US" b="1" dirty="0">
                <a:solidFill>
                  <a:schemeClr val="tx1"/>
                </a:solidFill>
              </a:rPr>
              <a:t>Final recorded version</a:t>
            </a:r>
          </a:p>
          <a:p>
            <a:r>
              <a:rPr lang="en-US" b="1" dirty="0"/>
              <a:t>Upload to a platform</a:t>
            </a:r>
          </a:p>
          <a:p>
            <a:pPr lvl="1"/>
            <a:r>
              <a:rPr lang="en-US" b="1" dirty="0">
                <a:solidFill>
                  <a:schemeClr val="tx1"/>
                </a:solidFill>
              </a:rPr>
              <a:t>Stitcher, </a:t>
            </a:r>
            <a:r>
              <a:rPr lang="en-US" b="1" dirty="0" err="1">
                <a:solidFill>
                  <a:schemeClr val="tx1"/>
                </a:solidFill>
              </a:rPr>
              <a:t>PodBean</a:t>
            </a:r>
            <a:r>
              <a:rPr lang="en-US" b="1" dirty="0">
                <a:solidFill>
                  <a:schemeClr val="tx1"/>
                </a:solidFill>
              </a:rPr>
              <a:t>, website</a:t>
            </a:r>
          </a:p>
          <a:p>
            <a:pPr lvl="1"/>
            <a:r>
              <a:rPr lang="en-US" b="1" dirty="0">
                <a:solidFill>
                  <a:schemeClr val="tx1"/>
                </a:solidFill>
              </a:rPr>
              <a:t>Don’t forget about transcripts and captions</a:t>
            </a:r>
          </a:p>
          <a:p>
            <a:endParaRPr lang="en-US" b="1" dirty="0">
              <a:solidFill>
                <a:schemeClr val="tx1"/>
              </a:solidFill>
            </a:endParaRP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Let’s Make a Podcast</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326570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fontScale="92500" lnSpcReduction="20000"/>
          </a:bodyPr>
          <a:lstStyle/>
          <a:p>
            <a:r>
              <a:rPr lang="en-US" b="1" dirty="0"/>
              <a:t>Find Your Idea</a:t>
            </a:r>
          </a:p>
          <a:p>
            <a:pPr lvl="1"/>
            <a:r>
              <a:rPr lang="en-US" b="1" dirty="0">
                <a:solidFill>
                  <a:schemeClr val="tx1"/>
                </a:solidFill>
              </a:rPr>
              <a:t>What story will you tell?</a:t>
            </a:r>
          </a:p>
          <a:p>
            <a:pPr lvl="1"/>
            <a:r>
              <a:rPr lang="en-US" b="1" dirty="0">
                <a:solidFill>
                  <a:schemeClr val="tx1"/>
                </a:solidFill>
              </a:rPr>
              <a:t>What information can you share with patrons?</a:t>
            </a:r>
          </a:p>
          <a:p>
            <a:pPr lvl="1"/>
            <a:r>
              <a:rPr lang="en-US" b="1" dirty="0">
                <a:solidFill>
                  <a:schemeClr val="tx1"/>
                </a:solidFill>
              </a:rPr>
              <a:t>Something already produced – library’s newsletter, book list, etc.</a:t>
            </a:r>
          </a:p>
          <a:p>
            <a:pPr lvl="1"/>
            <a:r>
              <a:rPr lang="en-US" b="1" dirty="0">
                <a:solidFill>
                  <a:schemeClr val="tx1"/>
                </a:solidFill>
              </a:rPr>
              <a:t>Something new – library events, a “library show”</a:t>
            </a:r>
          </a:p>
          <a:p>
            <a:r>
              <a:rPr lang="en-US" b="1" dirty="0">
                <a:solidFill>
                  <a:schemeClr val="tx1"/>
                </a:solidFill>
              </a:rPr>
              <a:t>Create Your Show</a:t>
            </a:r>
          </a:p>
          <a:p>
            <a:pPr lvl="1"/>
            <a:r>
              <a:rPr lang="en-US" b="1" dirty="0">
                <a:solidFill>
                  <a:schemeClr val="tx1"/>
                </a:solidFill>
              </a:rPr>
              <a:t>Scripted or unscripted</a:t>
            </a:r>
          </a:p>
          <a:p>
            <a:pPr lvl="1"/>
            <a:r>
              <a:rPr lang="en-US" b="1" dirty="0">
                <a:solidFill>
                  <a:schemeClr val="tx1"/>
                </a:solidFill>
              </a:rPr>
              <a:t>Formal or informal</a:t>
            </a:r>
          </a:p>
          <a:p>
            <a:pPr lvl="1"/>
            <a:r>
              <a:rPr lang="en-US" b="1" dirty="0">
                <a:solidFill>
                  <a:schemeClr val="tx1"/>
                </a:solidFill>
              </a:rPr>
              <a:t>How often – weekly, monthly, quarterly</a:t>
            </a:r>
          </a:p>
          <a:p>
            <a:pPr lvl="1"/>
            <a:r>
              <a:rPr lang="en-US" b="1" dirty="0">
                <a:solidFill>
                  <a:schemeClr val="tx1"/>
                </a:solidFill>
              </a:rPr>
              <a:t>Will you have guests?</a:t>
            </a:r>
          </a:p>
          <a:p>
            <a:pPr lvl="1"/>
            <a:r>
              <a:rPr lang="en-US" b="1" dirty="0">
                <a:solidFill>
                  <a:schemeClr val="tx1"/>
                </a:solidFill>
              </a:rPr>
              <a:t>Have a plan</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Let’s Make a Podcast</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141218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normAutofit fontScale="90000"/>
          </a:bodyPr>
          <a:lstStyle/>
          <a:p>
            <a:r>
              <a:rPr lang="en-US" dirty="0"/>
              <a:t>Sharing Means Stats for Podcasts</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normAutofit/>
          </a:bodyPr>
          <a:lstStyle/>
          <a:p>
            <a:endParaRPr lang="en-US" sz="4800" dirty="0">
              <a:solidFill>
                <a:schemeClr val="tx1"/>
              </a:solidFill>
            </a:endParaRPr>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45049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fontScale="92500" lnSpcReduction="10000"/>
          </a:bodyPr>
          <a:lstStyle/>
          <a:p>
            <a:r>
              <a:rPr lang="en-US" b="1" dirty="0"/>
              <a:t>Deeper Conversation</a:t>
            </a:r>
          </a:p>
          <a:p>
            <a:r>
              <a:rPr lang="en-US" b="1" dirty="0"/>
              <a:t>Another format for local content</a:t>
            </a:r>
          </a:p>
          <a:p>
            <a:r>
              <a:rPr lang="en-US" b="1" dirty="0">
                <a:solidFill>
                  <a:schemeClr val="tx1"/>
                </a:solidFill>
              </a:rPr>
              <a:t>Social Media</a:t>
            </a:r>
          </a:p>
          <a:p>
            <a:r>
              <a:rPr lang="en-US" b="1" dirty="0"/>
              <a:t>Library’s Newsletter</a:t>
            </a:r>
          </a:p>
          <a:p>
            <a:r>
              <a:rPr lang="en-US" b="1" dirty="0"/>
              <a:t>Local Magazines on Cartridge and on Download</a:t>
            </a:r>
          </a:p>
          <a:p>
            <a:r>
              <a:rPr lang="en-US" b="1" dirty="0"/>
              <a:t>Pipe Dream/My Dream – a Podcast Network</a:t>
            </a:r>
          </a:p>
          <a:p>
            <a:pPr lvl="1"/>
            <a:r>
              <a:rPr lang="en-US" b="1" dirty="0">
                <a:solidFill>
                  <a:schemeClr val="tx1"/>
                </a:solidFill>
              </a:rPr>
              <a:t>LBPH Wiki, an NLS site or some mix</a:t>
            </a:r>
          </a:p>
          <a:p>
            <a:r>
              <a:rPr lang="en-US" b="1" dirty="0">
                <a:solidFill>
                  <a:schemeClr val="tx1"/>
                </a:solidFill>
              </a:rPr>
              <a:t>Statistics</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Sharing Podcasts</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137320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0">
            <a:extLst>
              <a:ext uri="{FF2B5EF4-FFF2-40B4-BE49-F238E27FC236}">
                <a16:creationId xmlns:a16="http://schemas.microsoft.com/office/drawing/2014/main" id="{6BEE767E-39AA-473E-A031-26F3C038CEC4}"/>
              </a:ext>
            </a:extLst>
          </p:cNvPr>
          <p:cNvSpPr>
            <a:spLocks noGrp="1"/>
          </p:cNvSpPr>
          <p:nvPr>
            <p:ph type="body" sz="quarter" idx="12" hasCustomPrompt="1"/>
          </p:nvPr>
        </p:nvSpPr>
        <p:spPr>
          <a:xfrm rot="5400000">
            <a:off x="7213978" y="2011283"/>
            <a:ext cx="199471" cy="4815637"/>
          </a:xfrm>
          <a:solidFill>
            <a:schemeClr val="bg1"/>
          </a:solidFill>
        </p:spPr>
        <p:txBody>
          <a:bodyPr>
            <a:normAutofit/>
          </a:bodyPr>
          <a:lstStyle>
            <a:lvl1pPr marL="0" indent="0">
              <a:buFont typeface="Wingdings" panose="05000000000000000000" pitchFamily="2" charset="2"/>
              <a:buNone/>
              <a:defRPr sz="1200">
                <a:solidFill>
                  <a:srgbClr val="214F6D"/>
                </a:solidFill>
              </a:defRPr>
            </a:lvl1pPr>
          </a:lstStyle>
          <a:p>
            <a:pPr lvl="0"/>
            <a:r>
              <a:rPr lang="en-US" dirty="0"/>
              <a:t> </a:t>
            </a:r>
          </a:p>
        </p:txBody>
      </p:sp>
    </p:spTree>
    <p:custDataLst>
      <p:tags r:id="rId1"/>
    </p:custDataLst>
    <p:extLst>
      <p:ext uri="{BB962C8B-B14F-4D97-AF65-F5344CB8AC3E}">
        <p14:creationId xmlns:p14="http://schemas.microsoft.com/office/powerpoint/2010/main" val="283711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C6AE8F7-D15B-9987-199B-4AB0A25F0C7E}"/>
              </a:ext>
            </a:extLst>
          </p:cNvPr>
          <p:cNvSpPr>
            <a:spLocks noGrp="1"/>
          </p:cNvSpPr>
          <p:nvPr>
            <p:ph type="body" sz="quarter" idx="10"/>
          </p:nvPr>
        </p:nvSpPr>
        <p:spPr/>
        <p:txBody>
          <a:bodyPr>
            <a:normAutofit/>
          </a:bodyPr>
          <a:lstStyle/>
          <a:p>
            <a:pPr marL="0" indent="0">
              <a:buNone/>
            </a:pPr>
            <a:r>
              <a:rPr lang="en-US" b="1" dirty="0"/>
              <a:t>SLNC-ABLS Radio Network</a:t>
            </a:r>
          </a:p>
          <a:p>
            <a:r>
              <a:rPr lang="en-US" sz="2800" dirty="0"/>
              <a:t>Tar Heel Talk - </a:t>
            </a:r>
            <a:r>
              <a:rPr lang="en-US" sz="2800" dirty="0">
                <a:solidFill>
                  <a:srgbClr val="002060"/>
                </a:solidFill>
                <a:hlinkClick r:id="rId4">
                  <a:extLst>
                    <a:ext uri="{A12FA001-AC4F-418D-AE19-62706E023703}">
                      <ahyp:hlinkClr xmlns:ahyp="http://schemas.microsoft.com/office/drawing/2018/hyperlinkcolor" val="tx"/>
                    </a:ext>
                  </a:extLst>
                </a:hlinkClick>
              </a:rPr>
              <a:t>https://tarheeltalk.podbean.com/</a:t>
            </a:r>
            <a:endParaRPr lang="en-US" sz="2800" dirty="0">
              <a:solidFill>
                <a:srgbClr val="002060"/>
              </a:solidFill>
            </a:endParaRPr>
          </a:p>
          <a:p>
            <a:r>
              <a:rPr lang="en-US" sz="2800" dirty="0"/>
              <a:t>Notable on NOBLE - </a:t>
            </a:r>
            <a:r>
              <a:rPr lang="en-US" sz="2800" dirty="0">
                <a:solidFill>
                  <a:srgbClr val="002060"/>
                </a:solidFill>
                <a:hlinkClick r:id="rId5">
                  <a:extLst>
                    <a:ext uri="{A12FA001-AC4F-418D-AE19-62706E023703}">
                      <ahyp:hlinkClr xmlns:ahyp="http://schemas.microsoft.com/office/drawing/2018/hyperlinkcolor" val="tx"/>
                    </a:ext>
                  </a:extLst>
                </a:hlinkClick>
              </a:rPr>
              <a:t>https://notableonnoble.podbean.com/</a:t>
            </a:r>
            <a:endParaRPr lang="en-US" sz="2800" dirty="0">
              <a:solidFill>
                <a:srgbClr val="002060"/>
              </a:solidFill>
            </a:endParaRPr>
          </a:p>
          <a:p>
            <a:r>
              <a:rPr lang="en-US" sz="2800" dirty="0"/>
              <a:t>Heard Any Good Books Lately? - </a:t>
            </a:r>
            <a:r>
              <a:rPr lang="en-US" sz="2800" dirty="0">
                <a:solidFill>
                  <a:srgbClr val="002060"/>
                </a:solidFill>
                <a:hlinkClick r:id="rId6">
                  <a:extLst>
                    <a:ext uri="{A12FA001-AC4F-418D-AE19-62706E023703}">
                      <ahyp:hlinkClr xmlns:ahyp="http://schemas.microsoft.com/office/drawing/2018/hyperlinkcolor" val="tx"/>
                    </a:ext>
                  </a:extLst>
                </a:hlinkClick>
              </a:rPr>
              <a:t>https://heardanybooks.podbean.com/</a:t>
            </a:r>
            <a:endParaRPr lang="en-US" sz="2800" dirty="0">
              <a:solidFill>
                <a:srgbClr val="002060"/>
              </a:solidFill>
            </a:endParaRPr>
          </a:p>
          <a:p>
            <a:r>
              <a:rPr lang="en-US" sz="2800" dirty="0"/>
              <a:t>Craig’s Desk – </a:t>
            </a:r>
            <a:r>
              <a:rPr lang="en-US" sz="2800" dirty="0">
                <a:solidFill>
                  <a:srgbClr val="002060"/>
                </a:solidFill>
                <a:hlinkClick r:id="rId7">
                  <a:extLst>
                    <a:ext uri="{A12FA001-AC4F-418D-AE19-62706E023703}">
                      <ahyp:hlinkClr xmlns:ahyp="http://schemas.microsoft.com/office/drawing/2018/hyperlinkcolor" val="tx"/>
                    </a:ext>
                  </a:extLst>
                </a:hlinkClick>
              </a:rPr>
              <a:t>https://nccraigsdesk.podbean.com</a:t>
            </a:r>
            <a:endParaRPr lang="en-US" sz="2800" dirty="0">
              <a:solidFill>
                <a:srgbClr val="002060"/>
              </a:solidFill>
            </a:endParaRPr>
          </a:p>
          <a:p>
            <a:endParaRPr lang="en-US" sz="2800" dirty="0"/>
          </a:p>
        </p:txBody>
      </p:sp>
      <p:sp>
        <p:nvSpPr>
          <p:cNvPr id="7" name="Text Placeholder 6">
            <a:extLst>
              <a:ext uri="{FF2B5EF4-FFF2-40B4-BE49-F238E27FC236}">
                <a16:creationId xmlns:a16="http://schemas.microsoft.com/office/drawing/2014/main" id="{C4ABDCB6-89AE-C76F-3AE4-5F7986D17CA8}"/>
              </a:ext>
            </a:extLst>
          </p:cNvPr>
          <p:cNvSpPr>
            <a:spLocks noGrp="1"/>
          </p:cNvSpPr>
          <p:nvPr>
            <p:ph type="body" sz="quarter" idx="11"/>
          </p:nvPr>
        </p:nvSpPr>
        <p:spPr/>
        <p:txBody>
          <a:bodyPr/>
          <a:lstStyle/>
          <a:p>
            <a:r>
              <a:rPr lang="en-US" dirty="0"/>
              <a:t>Listen to Our Shows</a:t>
            </a:r>
          </a:p>
        </p:txBody>
      </p:sp>
      <p:sp>
        <p:nvSpPr>
          <p:cNvPr id="2" name="Slide Number Placeholder 1">
            <a:extLst>
              <a:ext uri="{FF2B5EF4-FFF2-40B4-BE49-F238E27FC236}">
                <a16:creationId xmlns:a16="http://schemas.microsoft.com/office/drawing/2014/main" id="{00973AA8-DDAD-8370-7C60-B322DFCD2CD6}"/>
              </a:ext>
            </a:extLst>
          </p:cNvPr>
          <p:cNvSpPr>
            <a:spLocks noGrp="1"/>
          </p:cNvSpPr>
          <p:nvPr>
            <p:ph type="sldNum" sz="quarter" idx="4294967295"/>
          </p:nvPr>
        </p:nvSpPr>
        <p:spPr>
          <a:xfrm>
            <a:off x="11653838" y="6577013"/>
            <a:ext cx="538162" cy="365125"/>
          </a:xfrm>
          <a:prstGeom prst="rect">
            <a:avLst/>
          </a:prstGeom>
        </p:spPr>
        <p:txBody>
          <a:bodyPr/>
          <a:lstStyle/>
          <a:p>
            <a:fld id="{D3BC4B11-DC5A-4CBF-9AD9-BADBFF709B79}" type="slidenum">
              <a:rPr lang="en-US" smtClean="0"/>
              <a:pPr/>
              <a:t>19</a:t>
            </a:fld>
            <a:endParaRPr lang="en-US" dirty="0"/>
          </a:p>
        </p:txBody>
      </p:sp>
      <p:pic>
        <p:nvPicPr>
          <p:cNvPr id="8" name="Picture 7">
            <a:extLst>
              <a:ext uri="{FF2B5EF4-FFF2-40B4-BE49-F238E27FC236}">
                <a16:creationId xmlns:a16="http://schemas.microsoft.com/office/drawing/2014/main" id="{32EE0D06-7E9F-92F9-D364-250CCBD306BE}"/>
              </a:ext>
            </a:extLst>
          </p:cNvPr>
          <p:cNvPicPr>
            <a:picLocks noChangeAspect="1"/>
          </p:cNvPicPr>
          <p:nvPr/>
        </p:nvPicPr>
        <p:blipFill rotWithShape="1">
          <a:blip r:embed="rId8"/>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36200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lstStyle/>
          <a:p>
            <a:r>
              <a:rPr lang="en-US" dirty="0"/>
              <a:t>It Started with a Lockdown!!</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lstStyle/>
          <a:p>
            <a:r>
              <a:rPr lang="en-US" sz="4800" dirty="0">
                <a:solidFill>
                  <a:schemeClr val="tx1"/>
                </a:solidFill>
              </a:rPr>
              <a:t>How do we create more local content?</a:t>
            </a:r>
          </a:p>
          <a:p>
            <a:endParaRPr lang="en-US" dirty="0"/>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119703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fontScale="92500" lnSpcReduction="20000"/>
          </a:bodyPr>
          <a:lstStyle/>
          <a:p>
            <a:r>
              <a:rPr lang="en-US" b="1" dirty="0"/>
              <a:t>Heard Any Good Books Lately? - the model</a:t>
            </a:r>
          </a:p>
          <a:p>
            <a:r>
              <a:rPr kumimoji="0" lang="en-US" sz="3200" b="1" i="0" u="none" strike="noStrike" kern="1200" cap="none" spc="0" normalizeH="0" baseline="0" noProof="0" dirty="0">
                <a:ln>
                  <a:noFill/>
                </a:ln>
                <a:solidFill>
                  <a:schemeClr val="tx1"/>
                </a:solidFill>
                <a:effectLst/>
                <a:uLnTx/>
                <a:uFillTx/>
                <a:ea typeface="+mn-ea"/>
                <a:cs typeface="+mn-cs"/>
              </a:rPr>
              <a:t>Start with Library’s Newsletter - </a:t>
            </a:r>
            <a:r>
              <a:rPr kumimoji="0" lang="en-US" b="1" i="0" u="none" strike="noStrike" kern="1200" cap="none" spc="0" normalizeH="0" baseline="0" noProof="0" dirty="0">
                <a:ln>
                  <a:noFill/>
                </a:ln>
                <a:solidFill>
                  <a:schemeClr val="tx1"/>
                </a:solidFill>
                <a:effectLst/>
                <a:uLnTx/>
                <a:uFillTx/>
                <a:ea typeface="+mn-ea"/>
                <a:cs typeface="+mn-cs"/>
              </a:rPr>
              <a:t>Tar Heel Talk</a:t>
            </a:r>
          </a:p>
          <a:p>
            <a:r>
              <a:rPr lang="en-US" b="1" dirty="0"/>
              <a:t>Dip our toes in the water</a:t>
            </a:r>
          </a:p>
          <a:p>
            <a:r>
              <a:rPr lang="en-US" b="1" dirty="0"/>
              <a:t>Try some things out</a:t>
            </a:r>
          </a:p>
          <a:p>
            <a:pPr lvl="1"/>
            <a:r>
              <a:rPr lang="en-US" b="1" dirty="0">
                <a:solidFill>
                  <a:schemeClr val="tx1"/>
                </a:solidFill>
              </a:rPr>
              <a:t>Do some recording</a:t>
            </a:r>
          </a:p>
          <a:p>
            <a:pPr lvl="1"/>
            <a:r>
              <a:rPr lang="en-US" b="1" dirty="0">
                <a:solidFill>
                  <a:schemeClr val="tx1"/>
                </a:solidFill>
              </a:rPr>
              <a:t>Where to record, etc.</a:t>
            </a:r>
          </a:p>
          <a:p>
            <a:pPr lvl="1"/>
            <a:r>
              <a:rPr lang="en-US" b="1" dirty="0">
                <a:solidFill>
                  <a:schemeClr val="tx1"/>
                </a:solidFill>
              </a:rPr>
              <a:t>Pick a platform</a:t>
            </a:r>
          </a:p>
          <a:p>
            <a:r>
              <a:rPr kumimoji="0" lang="en-US" b="1" i="0" u="none" strike="noStrike" kern="1200" cap="none" spc="0" normalizeH="0" baseline="0" noProof="0" dirty="0">
                <a:ln>
                  <a:noFill/>
                </a:ln>
                <a:solidFill>
                  <a:schemeClr val="tx1"/>
                </a:solidFill>
                <a:effectLst/>
                <a:uLnTx/>
                <a:uFillTx/>
                <a:ea typeface="+mn-ea"/>
                <a:cs typeface="+mn-cs"/>
              </a:rPr>
              <a:t>Local programming was key</a:t>
            </a:r>
          </a:p>
          <a:p>
            <a:r>
              <a:rPr lang="en-US" b="1" dirty="0"/>
              <a:t>3 Years in and 4 Different Shows later we’re here </a:t>
            </a:r>
            <a:endParaRPr kumimoji="0" lang="en-US" sz="3200" b="1" i="0" u="none" strike="noStrike" kern="1200" cap="none" spc="0" normalizeH="0" baseline="0" noProof="0" dirty="0">
              <a:ln>
                <a:noFill/>
              </a:ln>
              <a:solidFill>
                <a:schemeClr val="tx1"/>
              </a:solidFill>
              <a:effectLst/>
              <a:uLnTx/>
              <a:uFillTx/>
              <a:ea typeface="+mn-ea"/>
              <a:cs typeface="+mn-cs"/>
            </a:endParaRPr>
          </a:p>
          <a:p>
            <a:pPr marL="0" indent="0" algn="l">
              <a:buNone/>
            </a:pPr>
            <a:endParaRPr kumimoji="0" lang="en-US" sz="3200" b="1" i="0" u="none" strike="noStrike" kern="1200" cap="none" spc="0" normalizeH="0" baseline="0" noProof="0" dirty="0">
              <a:ln>
                <a:noFill/>
              </a:ln>
              <a:solidFill>
                <a:schemeClr val="tx1"/>
              </a:solidFill>
              <a:effectLst/>
              <a:uLnTx/>
              <a:uFillTx/>
              <a:ea typeface="+mn-ea"/>
              <a:cs typeface="+mn-cs"/>
            </a:endParaRP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dirty="0"/>
              <a:t>Let’s Make a Podcast</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148883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lstStyle/>
          <a:p>
            <a:r>
              <a:rPr lang="en-US" dirty="0"/>
              <a:t>A Crazy Idea!!!</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normAutofit/>
          </a:bodyPr>
          <a:lstStyle/>
          <a:p>
            <a:r>
              <a:rPr lang="en-US" sz="4800" dirty="0">
                <a:solidFill>
                  <a:schemeClr val="tx1"/>
                </a:solidFill>
              </a:rPr>
              <a:t>I can binge Netflix. Why not podcasts!!!</a:t>
            </a:r>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64841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a:bodyPr>
          <a:lstStyle/>
          <a:p>
            <a:r>
              <a:rPr kumimoji="0" lang="en-US" sz="3200" b="1" i="0" u="none" strike="noStrike" kern="1200" cap="none" spc="0" normalizeH="0" baseline="0" noProof="0" dirty="0">
                <a:ln>
                  <a:noFill/>
                </a:ln>
                <a:solidFill>
                  <a:schemeClr val="tx1"/>
                </a:solidFill>
                <a:effectLst/>
                <a:uLnTx/>
                <a:uFillTx/>
                <a:ea typeface="+mn-ea"/>
                <a:cs typeface="+mn-cs"/>
              </a:rPr>
              <a:t>Inspired by WUNC-TV (NC’s PBS network)</a:t>
            </a:r>
          </a:p>
          <a:p>
            <a:r>
              <a:rPr lang="en-US" b="1" dirty="0"/>
              <a:t>Not just one channel but an entire network</a:t>
            </a:r>
          </a:p>
          <a:p>
            <a:r>
              <a:rPr lang="en-US" b="1" dirty="0"/>
              <a:t>Could we create a Central Network of Podcasts?</a:t>
            </a:r>
          </a:p>
          <a:p>
            <a:r>
              <a:rPr kumimoji="0" lang="en-US" sz="3200" b="1" i="0" u="none" strike="noStrike" kern="1200" cap="none" spc="0" normalizeH="0" baseline="0" noProof="0" dirty="0">
                <a:ln>
                  <a:noFill/>
                </a:ln>
                <a:solidFill>
                  <a:schemeClr val="tx1"/>
                </a:solidFill>
                <a:effectLst/>
                <a:uLnTx/>
                <a:uFillTx/>
                <a:ea typeface="+mn-ea"/>
                <a:cs typeface="+mn-cs"/>
              </a:rPr>
              <a:t>Patrons near and far get local content</a:t>
            </a:r>
          </a:p>
          <a:p>
            <a:r>
              <a:rPr lang="en-US" b="1" dirty="0"/>
              <a:t>Non-Patrons get our content in other ways</a:t>
            </a:r>
          </a:p>
          <a:p>
            <a:r>
              <a:rPr kumimoji="0" lang="en-US" sz="3200" b="1" i="0" u="none" strike="noStrike" kern="1200" cap="none" spc="0" normalizeH="0" baseline="0" noProof="0" dirty="0">
                <a:ln>
                  <a:noFill/>
                </a:ln>
                <a:solidFill>
                  <a:schemeClr val="tx1"/>
                </a:solidFill>
                <a:effectLst/>
                <a:uLnTx/>
                <a:uFillTx/>
                <a:ea typeface="+mn-ea"/>
                <a:cs typeface="+mn-cs"/>
              </a:rPr>
              <a:t>P</a:t>
            </a:r>
            <a:r>
              <a:rPr lang="en-US" b="1" dirty="0" err="1"/>
              <a:t>latform</a:t>
            </a:r>
            <a:r>
              <a:rPr lang="en-US" b="1" dirty="0"/>
              <a:t> Matters Not. It’s About the Content!!!</a:t>
            </a:r>
            <a:endParaRPr kumimoji="0" lang="en-US" sz="3200" b="1" i="0" u="none" strike="noStrike" kern="1200" cap="none" spc="0" normalizeH="0" baseline="0" noProof="0" dirty="0">
              <a:ln>
                <a:noFill/>
              </a:ln>
              <a:solidFill>
                <a:schemeClr val="tx1"/>
              </a:solidFill>
              <a:effectLst/>
              <a:uLnTx/>
              <a:uFillTx/>
              <a:ea typeface="+mn-ea"/>
              <a:cs typeface="+mn-cs"/>
            </a:endParaRP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Let’s Start a Podcast Network!!!</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128345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a:bodyPr>
          <a:lstStyle/>
          <a:p>
            <a:r>
              <a:rPr lang="en-US" b="1" dirty="0"/>
              <a:t>Put Out the Call to other libraries</a:t>
            </a:r>
          </a:p>
          <a:p>
            <a:r>
              <a:rPr lang="en-US" b="1" dirty="0"/>
              <a:t>Maybe a couple, but not much else</a:t>
            </a:r>
          </a:p>
          <a:p>
            <a:r>
              <a:rPr kumimoji="0" lang="en-US" sz="3200" b="1" i="0" u="none" strike="noStrike" kern="1200" cap="none" spc="0" normalizeH="0" baseline="0" noProof="0" dirty="0">
                <a:ln>
                  <a:noFill/>
                </a:ln>
                <a:solidFill>
                  <a:schemeClr val="tx1"/>
                </a:solidFill>
                <a:effectLst/>
                <a:uLnTx/>
                <a:uFillTx/>
                <a:ea typeface="+mn-ea"/>
                <a:cs typeface="+mn-cs"/>
              </a:rPr>
              <a:t>Opportunity to </a:t>
            </a:r>
            <a:r>
              <a:rPr lang="en-US" b="1" dirty="0"/>
              <a:t>Help Everyone Get started</a:t>
            </a:r>
          </a:p>
          <a:p>
            <a:r>
              <a:rPr lang="en-US" b="1" dirty="0"/>
              <a:t>Similar to Social Media 10+ years ago</a:t>
            </a:r>
          </a:p>
          <a:p>
            <a:r>
              <a:rPr lang="en-US" b="1" dirty="0"/>
              <a:t>Take Our Creations and Make Something Bigger</a:t>
            </a:r>
          </a:p>
          <a:p>
            <a:r>
              <a:rPr kumimoji="0" lang="en-US" sz="3200" b="1" i="0" u="none" strike="noStrike" kern="1200" cap="none" spc="0" normalizeH="0" baseline="0" noProof="0" dirty="0">
                <a:ln>
                  <a:noFill/>
                </a:ln>
                <a:solidFill>
                  <a:schemeClr val="tx1"/>
                </a:solidFill>
                <a:effectLst/>
                <a:uLnTx/>
                <a:uFillTx/>
                <a:ea typeface="+mn-ea"/>
                <a:cs typeface="+mn-cs"/>
              </a:rPr>
              <a:t>Podcast Network for NLS Libraries</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Who Else is Podcasting?</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357107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lstStyle/>
          <a:p>
            <a:r>
              <a:rPr lang="en-US" dirty="0"/>
              <a:t>Podcasting</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normAutofit/>
          </a:bodyPr>
          <a:lstStyle/>
          <a:p>
            <a:r>
              <a:rPr lang="en-US" sz="4800" dirty="0">
                <a:solidFill>
                  <a:schemeClr val="tx1"/>
                </a:solidFill>
              </a:rPr>
              <a:t>First Things First</a:t>
            </a:r>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598835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2B8BF9-71B4-43BE-8F11-63BCD88E90A1}"/>
              </a:ext>
            </a:extLst>
          </p:cNvPr>
          <p:cNvSpPr>
            <a:spLocks noGrp="1"/>
          </p:cNvSpPr>
          <p:nvPr>
            <p:ph type="body" sz="quarter" idx="10"/>
          </p:nvPr>
        </p:nvSpPr>
        <p:spPr/>
        <p:txBody>
          <a:bodyPr>
            <a:normAutofit lnSpcReduction="10000"/>
          </a:bodyPr>
          <a:lstStyle/>
          <a:p>
            <a:r>
              <a:rPr kumimoji="0" lang="en-US" sz="3200" b="1" i="0" u="none" strike="noStrike" kern="1200" cap="none" spc="0" normalizeH="0" baseline="0" noProof="0" dirty="0">
                <a:ln>
                  <a:noFill/>
                </a:ln>
                <a:solidFill>
                  <a:schemeClr val="tx1"/>
                </a:solidFill>
                <a:effectLst/>
                <a:uLnTx/>
                <a:uFillTx/>
                <a:ea typeface="+mn-ea"/>
                <a:cs typeface="+mn-cs"/>
              </a:rPr>
              <a:t>Not Podcasting 101</a:t>
            </a:r>
          </a:p>
          <a:p>
            <a:r>
              <a:rPr lang="en-US" b="1" dirty="0"/>
              <a:t>Already made to NLS Outreach Group</a:t>
            </a:r>
          </a:p>
          <a:p>
            <a:r>
              <a:rPr kumimoji="0" lang="en-US" sz="3200" b="1" i="0" u="none" strike="noStrike" kern="1200" cap="none" spc="0" normalizeH="0" baseline="0" noProof="0" dirty="0">
                <a:ln>
                  <a:noFill/>
                </a:ln>
                <a:solidFill>
                  <a:schemeClr val="tx1"/>
                </a:solidFill>
                <a:effectLst/>
                <a:uLnTx/>
                <a:uFillTx/>
                <a:ea typeface="+mn-ea"/>
                <a:cs typeface="+mn-cs"/>
              </a:rPr>
              <a:t>No </a:t>
            </a:r>
            <a:r>
              <a:rPr lang="en-US" b="1" dirty="0"/>
              <a:t>Feedback, So Far</a:t>
            </a:r>
          </a:p>
          <a:p>
            <a:r>
              <a:rPr lang="en-US" b="1" dirty="0"/>
              <a:t>Up and Coming Content Format – next wave</a:t>
            </a:r>
          </a:p>
          <a:p>
            <a:r>
              <a:rPr kumimoji="0" lang="en-US" sz="3200" b="1" i="0" u="none" strike="noStrike" kern="1200" cap="none" spc="0" normalizeH="0" baseline="0" noProof="0" dirty="0">
                <a:ln>
                  <a:noFill/>
                </a:ln>
                <a:solidFill>
                  <a:schemeClr val="tx1"/>
                </a:solidFill>
                <a:effectLst/>
                <a:uLnTx/>
                <a:uFillTx/>
                <a:ea typeface="+mn-ea"/>
                <a:cs typeface="+mn-cs"/>
              </a:rPr>
              <a:t>Time </a:t>
            </a:r>
            <a:r>
              <a:rPr kumimoji="0" lang="en-US" sz="3200" b="1" i="0" u="none" strike="noStrike" kern="1200" cap="none" spc="0" normalizeH="0" baseline="0" noProof="0" dirty="0" err="1">
                <a:ln>
                  <a:noFill/>
                </a:ln>
                <a:solidFill>
                  <a:schemeClr val="tx1"/>
                </a:solidFill>
                <a:effectLst/>
                <a:uLnTx/>
                <a:uFillTx/>
                <a:ea typeface="+mn-ea"/>
                <a:cs typeface="+mn-cs"/>
              </a:rPr>
              <a:t>fo</a:t>
            </a:r>
            <a:r>
              <a:rPr lang="en-US" b="1" dirty="0"/>
              <a:t>r another conversation and stir the pot</a:t>
            </a:r>
          </a:p>
          <a:p>
            <a:r>
              <a:rPr kumimoji="0" lang="en-US" sz="3200" b="1" i="0" u="none" strike="noStrike" kern="1200" cap="none" spc="0" normalizeH="0" baseline="0" noProof="0" dirty="0">
                <a:ln>
                  <a:noFill/>
                </a:ln>
                <a:solidFill>
                  <a:schemeClr val="tx1"/>
                </a:solidFill>
                <a:effectLst/>
                <a:uLnTx/>
                <a:uFillTx/>
                <a:ea typeface="+mn-ea"/>
                <a:cs typeface="+mn-cs"/>
              </a:rPr>
              <a:t>Can </a:t>
            </a:r>
            <a:r>
              <a:rPr lang="en-US" b="1" dirty="0"/>
              <a:t>we push the envelope?</a:t>
            </a:r>
          </a:p>
          <a:p>
            <a:r>
              <a:rPr kumimoji="0" lang="en-US" sz="3200" b="1" i="0" u="none" strike="noStrike" kern="1200" cap="none" spc="0" normalizeH="0" baseline="0" noProof="0" dirty="0">
                <a:ln>
                  <a:noFill/>
                </a:ln>
                <a:solidFill>
                  <a:schemeClr val="tx1"/>
                </a:solidFill>
                <a:effectLst/>
                <a:uLnTx/>
                <a:uFillTx/>
                <a:ea typeface="+mn-ea"/>
                <a:cs typeface="+mn-cs"/>
              </a:rPr>
              <a:t>Thanks to my collaborators in Maryland!!!</a:t>
            </a:r>
          </a:p>
        </p:txBody>
      </p:sp>
      <p:sp>
        <p:nvSpPr>
          <p:cNvPr id="4" name="Text Placeholder 3">
            <a:extLst>
              <a:ext uri="{FF2B5EF4-FFF2-40B4-BE49-F238E27FC236}">
                <a16:creationId xmlns:a16="http://schemas.microsoft.com/office/drawing/2014/main" id="{878193EC-71D1-B20B-48D8-486C9BE8BA4F}"/>
              </a:ext>
            </a:extLst>
          </p:cNvPr>
          <p:cNvSpPr>
            <a:spLocks noGrp="1"/>
          </p:cNvSpPr>
          <p:nvPr>
            <p:ph type="body" sz="quarter" idx="11"/>
          </p:nvPr>
        </p:nvSpPr>
        <p:spPr/>
        <p:txBody>
          <a:bodyPr/>
          <a:lstStyle/>
          <a:p>
            <a:r>
              <a:rPr lang="en-US" sz="3600" dirty="0">
                <a:solidFill>
                  <a:schemeClr val="tx1"/>
                </a:solidFill>
                <a:ea typeface="+mn-ea"/>
                <a:cs typeface="+mn-cs"/>
              </a:rPr>
              <a:t>Podcasting Basics</a:t>
            </a:r>
          </a:p>
        </p:txBody>
      </p:sp>
      <p:pic>
        <p:nvPicPr>
          <p:cNvPr id="8" name="Picture 7">
            <a:extLst>
              <a:ext uri="{FF2B5EF4-FFF2-40B4-BE49-F238E27FC236}">
                <a16:creationId xmlns:a16="http://schemas.microsoft.com/office/drawing/2014/main" id="{7023A0C7-F7BF-482B-2093-AB59EE176BE4}"/>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51732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AF677E-6732-5B69-EF21-530689BB36D6}"/>
              </a:ext>
            </a:extLst>
          </p:cNvPr>
          <p:cNvSpPr>
            <a:spLocks noGrp="1"/>
          </p:cNvSpPr>
          <p:nvPr>
            <p:ph type="title"/>
          </p:nvPr>
        </p:nvSpPr>
        <p:spPr>
          <a:xfrm>
            <a:off x="573433" y="1285018"/>
            <a:ext cx="10515600" cy="1500188"/>
          </a:xfrm>
        </p:spPr>
        <p:txBody>
          <a:bodyPr/>
          <a:lstStyle/>
          <a:p>
            <a:r>
              <a:rPr lang="en-US" dirty="0"/>
              <a:t>What is a Podcast?</a:t>
            </a:r>
          </a:p>
        </p:txBody>
      </p:sp>
      <p:sp>
        <p:nvSpPr>
          <p:cNvPr id="5" name="Text Placeholder 4">
            <a:extLst>
              <a:ext uri="{FF2B5EF4-FFF2-40B4-BE49-F238E27FC236}">
                <a16:creationId xmlns:a16="http://schemas.microsoft.com/office/drawing/2014/main" id="{0B61ED1C-500B-FF45-48B8-2FBD1F3E13AA}"/>
              </a:ext>
            </a:extLst>
          </p:cNvPr>
          <p:cNvSpPr>
            <a:spLocks noGrp="1"/>
          </p:cNvSpPr>
          <p:nvPr>
            <p:ph type="body" idx="1"/>
          </p:nvPr>
        </p:nvSpPr>
        <p:spPr>
          <a:xfrm>
            <a:off x="573433" y="3595716"/>
            <a:ext cx="10515600" cy="1500187"/>
          </a:xfrm>
        </p:spPr>
        <p:txBody>
          <a:bodyPr>
            <a:normAutofit/>
          </a:bodyPr>
          <a:lstStyle/>
          <a:p>
            <a:endParaRPr lang="en-US" sz="4800" dirty="0">
              <a:solidFill>
                <a:schemeClr val="tx1"/>
              </a:solidFill>
            </a:endParaRPr>
          </a:p>
        </p:txBody>
      </p:sp>
      <p:pic>
        <p:nvPicPr>
          <p:cNvPr id="9" name="Picture 8">
            <a:extLst>
              <a:ext uri="{FF2B5EF4-FFF2-40B4-BE49-F238E27FC236}">
                <a16:creationId xmlns:a16="http://schemas.microsoft.com/office/drawing/2014/main" id="{93067632-2288-8F47-8EDC-9E199BFE6D93}"/>
              </a:ext>
            </a:extLst>
          </p:cNvPr>
          <p:cNvPicPr>
            <a:picLocks noChangeAspect="1"/>
          </p:cNvPicPr>
          <p:nvPr/>
        </p:nvPicPr>
        <p:blipFill rotWithShape="1">
          <a:blip r:embed="rId4"/>
          <a:srcRect r="4112" b="31085"/>
          <a:stretch/>
        </p:blipFill>
        <p:spPr>
          <a:xfrm>
            <a:off x="-16181" y="0"/>
            <a:ext cx="108305" cy="6858000"/>
          </a:xfrm>
          <a:prstGeom prst="rect">
            <a:avLst/>
          </a:prstGeom>
        </p:spPr>
      </p:pic>
    </p:spTree>
    <p:custDataLst>
      <p:tags r:id="rId1"/>
    </p:custDataLst>
    <p:extLst>
      <p:ext uri="{BB962C8B-B14F-4D97-AF65-F5344CB8AC3E}">
        <p14:creationId xmlns:p14="http://schemas.microsoft.com/office/powerpoint/2010/main" val="3006727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6ZLxslO6"/>
  <p:tag name="ARTICULATE_DESIGN_ID_CUSTOM DESIGN" val="DFHAGcri"/>
  <p:tag name="ARTICULATE_PROJECT_OPEN" val="0"/>
  <p:tag name="ARTICULATE_SLIDE_COUNT" val="1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GHL-ppt">
      <a:dk1>
        <a:srgbClr val="404040"/>
      </a:dk1>
      <a:lt1>
        <a:srgbClr val="FFFFFF"/>
      </a:lt1>
      <a:dk2>
        <a:srgbClr val="56202D"/>
      </a:dk2>
      <a:lt2>
        <a:srgbClr val="B3223B"/>
      </a:lt2>
      <a:accent1>
        <a:srgbClr val="A27C50"/>
      </a:accent1>
      <a:accent2>
        <a:srgbClr val="4F648B"/>
      </a:accent2>
      <a:accent3>
        <a:srgbClr val="A5A5A5"/>
      </a:accent3>
      <a:accent4>
        <a:srgbClr val="FFC000"/>
      </a:accent4>
      <a:accent5>
        <a:srgbClr val="4472C4"/>
      </a:accent5>
      <a:accent6>
        <a:srgbClr val="70AD47"/>
      </a:accent6>
      <a:hlink>
        <a:srgbClr val="4F648B"/>
      </a:hlink>
      <a:folHlink>
        <a:srgbClr val="4F648B"/>
      </a:folHlink>
    </a:clrScheme>
    <a:fontScheme name="GHL-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rk Template" id="{81843598-C97F-493A-999F-777907866927}" vid="{EDF0B086-6A41-4EF6-84B2-6F55777B9574}"/>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HL-ppt">
    <a:dk1>
      <a:srgbClr val="404040"/>
    </a:dk1>
    <a:lt1>
      <a:srgbClr val="FFFFFF"/>
    </a:lt1>
    <a:dk2>
      <a:srgbClr val="56202D"/>
    </a:dk2>
    <a:lt2>
      <a:srgbClr val="B3223B"/>
    </a:lt2>
    <a:accent1>
      <a:srgbClr val="A27C50"/>
    </a:accent1>
    <a:accent2>
      <a:srgbClr val="4F648B"/>
    </a:accent2>
    <a:accent3>
      <a:srgbClr val="A5A5A5"/>
    </a:accent3>
    <a:accent4>
      <a:srgbClr val="FFC000"/>
    </a:accent4>
    <a:accent5>
      <a:srgbClr val="4472C4"/>
    </a:accent5>
    <a:accent6>
      <a:srgbClr val="70AD47"/>
    </a:accent6>
    <a:hlink>
      <a:srgbClr val="4F648B"/>
    </a:hlink>
    <a:folHlink>
      <a:srgbClr val="4F648B"/>
    </a:folHlink>
  </a:clrScheme>
</a:themeOverride>
</file>

<file path=ppt/theme/themeOverride2.xml><?xml version="1.0" encoding="utf-8"?>
<a:themeOverride xmlns:a="http://schemas.openxmlformats.org/drawingml/2006/main">
  <a:clrScheme name="GHL-ppt">
    <a:dk1>
      <a:srgbClr val="404040"/>
    </a:dk1>
    <a:lt1>
      <a:srgbClr val="FFFFFF"/>
    </a:lt1>
    <a:dk2>
      <a:srgbClr val="56202D"/>
    </a:dk2>
    <a:lt2>
      <a:srgbClr val="B3223B"/>
    </a:lt2>
    <a:accent1>
      <a:srgbClr val="A27C50"/>
    </a:accent1>
    <a:accent2>
      <a:srgbClr val="4F648B"/>
    </a:accent2>
    <a:accent3>
      <a:srgbClr val="A5A5A5"/>
    </a:accent3>
    <a:accent4>
      <a:srgbClr val="FFC000"/>
    </a:accent4>
    <a:accent5>
      <a:srgbClr val="4472C4"/>
    </a:accent5>
    <a:accent6>
      <a:srgbClr val="70AD47"/>
    </a:accent6>
    <a:hlink>
      <a:srgbClr val="4F648B"/>
    </a:hlink>
    <a:folHlink>
      <a:srgbClr val="4F648B"/>
    </a:folHlink>
  </a:clrScheme>
</a:themeOverride>
</file>

<file path=docProps/app.xml><?xml version="1.0" encoding="utf-8"?>
<Properties xmlns="http://schemas.openxmlformats.org/officeDocument/2006/extended-properties" xmlns:vt="http://schemas.openxmlformats.org/officeDocument/2006/docPropsVTypes">
  <Template>Office Theme</Template>
  <TotalTime>51828</TotalTime>
  <Words>2370</Words>
  <Application>Microsoft Office PowerPoint</Application>
  <PresentationFormat>Widescreen</PresentationFormat>
  <Paragraphs>227</Paragraphs>
  <Slides>19</Slides>
  <Notes>19</Notes>
  <HiddenSlides>0</HiddenSlides>
  <MMClips>0</MMClips>
  <ScaleCrop>false</ScaleCrop>
  <HeadingPairs>
    <vt:vector size="8" baseType="variant">
      <vt:variant>
        <vt:lpstr>Fonts Used</vt:lpstr>
      </vt:variant>
      <vt:variant>
        <vt:i4>9</vt:i4>
      </vt:variant>
      <vt:variant>
        <vt:lpstr>Theme</vt:lpstr>
      </vt:variant>
      <vt:variant>
        <vt:i4>3</vt:i4>
      </vt:variant>
      <vt:variant>
        <vt:lpstr>Slide Titles</vt:lpstr>
      </vt:variant>
      <vt:variant>
        <vt:i4>19</vt:i4>
      </vt:variant>
      <vt:variant>
        <vt:lpstr>Custom Shows</vt:lpstr>
      </vt:variant>
      <vt:variant>
        <vt:i4>1</vt:i4>
      </vt:variant>
    </vt:vector>
  </HeadingPairs>
  <TitlesOfParts>
    <vt:vector size="32" baseType="lpstr">
      <vt:lpstr>Arial</vt:lpstr>
      <vt:lpstr>Arial Black</vt:lpstr>
      <vt:lpstr>Arial Unicode MS</vt:lpstr>
      <vt:lpstr>Calibri</vt:lpstr>
      <vt:lpstr>Calibri Light</vt:lpstr>
      <vt:lpstr>Gotham Book</vt:lpstr>
      <vt:lpstr>Gotham Medium</vt:lpstr>
      <vt:lpstr>Segoe UI Semibold</vt:lpstr>
      <vt:lpstr>Wingdings</vt:lpstr>
      <vt:lpstr>Office Theme</vt:lpstr>
      <vt:lpstr>Office Theme</vt:lpstr>
      <vt:lpstr>Custom Design</vt:lpstr>
      <vt:lpstr> Podcasting The Next Wave of Local Content</vt:lpstr>
      <vt:lpstr>It Started with a Lockdown!!</vt:lpstr>
      <vt:lpstr>PowerPoint Presentation</vt:lpstr>
      <vt:lpstr>A Crazy Idea!!!</vt:lpstr>
      <vt:lpstr>PowerPoint Presentation</vt:lpstr>
      <vt:lpstr>PowerPoint Presentation</vt:lpstr>
      <vt:lpstr>Podcasting</vt:lpstr>
      <vt:lpstr>PowerPoint Presentation</vt:lpstr>
      <vt:lpstr>What is a Podcast?</vt:lpstr>
      <vt:lpstr>PowerPoint Presentation</vt:lpstr>
      <vt:lpstr>PowerPoint Presentation</vt:lpstr>
      <vt:lpstr>PowerPoint Presentation</vt:lpstr>
      <vt:lpstr>Let’s Make a Podcast</vt:lpstr>
      <vt:lpstr>PowerPoint Presentation</vt:lpstr>
      <vt:lpstr>PowerPoint Presentation</vt:lpstr>
      <vt:lpstr>Sharing Means Stats for Podcasts</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Hayward, Craig</cp:lastModifiedBy>
  <cp:revision>642</cp:revision>
  <cp:lastPrinted>2022-08-22T13:53:50Z</cp:lastPrinted>
  <dcterms:created xsi:type="dcterms:W3CDTF">2017-03-27T18:54:43Z</dcterms:created>
  <dcterms:modified xsi:type="dcterms:W3CDTF">2023-04-12T19:58:38Z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928D8571-A988-456B-ACA5-BBC612A55E3E</vt:lpwstr>
  </property>
  <property fmtid="{D5CDD505-2E9C-101B-9397-08002B2CF9AE}" pid="3" name="ArticulatePath">
    <vt:lpwstr>ABLS and Accessibility</vt:lpwstr>
  </property>
</Properties>
</file>