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30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KTBL BR Circulation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BR Physical (embossed &amp; cartridge)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1761</c:v>
                </c:pt>
                <c:pt idx="1">
                  <c:v>2064</c:v>
                </c:pt>
                <c:pt idx="2">
                  <c:v>3446</c:v>
                </c:pt>
                <c:pt idx="3">
                  <c:v>2981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EA-45AE-B68E-51958E56C34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BR BARD Downloads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1910</c:v>
                </c:pt>
                <c:pt idx="1">
                  <c:v>3225</c:v>
                </c:pt>
                <c:pt idx="2">
                  <c:v>11603</c:v>
                </c:pt>
                <c:pt idx="3">
                  <c:v>15155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EA-45AE-B68E-51958E56C34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1091314784"/>
        <c:axId val="1091315616"/>
      </c:barChart>
      <c:catAx>
        <c:axId val="109131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1315616"/>
        <c:crosses val="autoZero"/>
        <c:auto val="1"/>
        <c:lblAlgn val="ctr"/>
        <c:lblOffset val="100"/>
        <c:noMultiLvlLbl val="0"/>
      </c:catAx>
      <c:valAx>
        <c:axId val="10913156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1314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9DEAA-DF59-D2C0-76D9-69775C8674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29732F-D4AA-2056-A9A8-BE0895EDF4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5409C-2439-BD24-7E08-61FECAA4A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AAC2-D32D-48E6-9038-62651A3F8A7E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43CEC-00BA-495E-DF4B-AC43C16CA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FFCB4-0710-38D9-454C-99E9F94FD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A98C-2433-41CB-8469-97B11AA8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9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EF9F0-12FD-C9EC-DD0E-39F97CBC0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667B3A-9810-AF09-DC8A-506AA26596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A556A-C676-7579-7A33-E84A43DB3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AAC2-D32D-48E6-9038-62651A3F8A7E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FC93C-4047-97FB-388A-2C364D56C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F0A59-211B-9D04-1661-62FC3BAD8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A98C-2433-41CB-8469-97B11AA8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40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545071-4861-27DE-027B-C4525486CF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F3C246-42B5-4D96-DE37-56D69940C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00F49-129F-FF67-DAB8-B73E533A9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AAC2-D32D-48E6-9038-62651A3F8A7E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672DD-5498-F27D-91EC-5C19BBD17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AD10D-6FAE-188E-E0F3-2256FC8C3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A98C-2433-41CB-8469-97B11AA8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8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F6D75-3C32-D036-5786-F6E835BB8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95671-64BD-69E2-6C60-DCEB5C0E6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498AA-444B-9068-4595-CAAC2BC13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AAC2-D32D-48E6-9038-62651A3F8A7E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1ABC8-BE80-FA98-A287-C3557124D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D8679-3C16-DAE8-971A-DC2ADF978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A98C-2433-41CB-8469-97B11AA8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7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542BF-E4AB-8FAD-FAEA-3EE847964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306EC-141D-483F-34B6-5020AED20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B4C87-9919-5CDC-F1F4-8A25B3C64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AAC2-D32D-48E6-9038-62651A3F8A7E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E992C-D721-AB31-0DEC-BDABD7A0D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DA70A-5B5F-DE1B-5F95-0ED298DBB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A98C-2433-41CB-8469-97B11AA8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95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FB21D-03FE-DACB-7084-F8545299F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B7894-4337-5421-FDDD-65347B081C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A22D4-F4B5-6000-47D9-06E2CFBE7D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0637F1-5F3D-02B4-DC5A-CB0027CFD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AAC2-D32D-48E6-9038-62651A3F8A7E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D9E96D-54F9-AD61-8407-B3710E288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2F74B2-FE5B-4FEB-8639-30CA630A6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A98C-2433-41CB-8469-97B11AA8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9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39C5B-83E9-E919-EE07-8DA6270BA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970E9-C427-ED00-2368-16AFDADFA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41954-63E2-07E9-BC42-659C77C5E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32EEA0-13ED-6456-E17B-5D1F66FE5D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930397-F2B2-572F-7767-13AF1D83CD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8EC722-4999-B98C-1E72-C2259E35B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AAC2-D32D-48E6-9038-62651A3F8A7E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214454-CC59-6951-1F94-B30A3D9D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433EB-39A9-1630-1547-64AD0CC8B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A98C-2433-41CB-8469-97B11AA8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96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9198C-7AF2-C437-8B95-C5BFAED5F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7A0EEC-D781-32E6-B698-945BCCE5B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AAC2-D32D-48E6-9038-62651A3F8A7E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1D712-FF17-D7EF-F476-AD217E0CB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4F3B55-245B-A6D2-6A9E-C939E6794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A98C-2433-41CB-8469-97B11AA8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3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139FEF-08F2-DD39-B8C6-D1CE887C5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AAC2-D32D-48E6-9038-62651A3F8A7E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3A1404-7C46-837A-6C0C-2963E1CF5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59BC5D-F87E-7450-3803-F0B15C5FC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A98C-2433-41CB-8469-97B11AA8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0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5A279-148A-100F-7F81-A164850BF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067CC-A9B8-E963-4097-A1D560226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D31EDF-3FE8-8F6C-0E5C-61C1BD175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390734-1BE9-F57A-C42B-61603E56B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AAC2-D32D-48E6-9038-62651A3F8A7E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B4F8A-7F81-247E-00B5-7B5F097F8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879AED-9AE0-53D9-2CDB-3368CD5E1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A98C-2433-41CB-8469-97B11AA8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06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D2721-7382-DA51-7BE3-534B2E47E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802ADB-F318-A996-214A-53A95F6FF9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0B9635-4057-1673-BAC8-B267560CA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999355-6699-F6FF-19C4-FE59A7C87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AAC2-D32D-48E6-9038-62651A3F8A7E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6FF7A2-C55C-849B-264E-C9C08A118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51516A-19A1-7578-4D15-18117FBE4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A98C-2433-41CB-8469-97B11AA8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4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6FB425-0318-59C7-D28B-AC00BFDF9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1A4D4E-7BDA-4A24-1E34-403F7D564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4292C-3134-EA74-63C9-2419AA6247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3AAC2-D32D-48E6-9038-62651A3F8A7E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FD88B-1BC5-A100-8057-477098E371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78C7B-6BB5-965B-13EF-70BD7AF113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7A98C-2433-41CB-8469-97B11AA88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3A167A-7BCC-E623-9547-4B6F81DE1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Patron Quotes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4F06E-41A2-E98F-2F6C-0C6D1282D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Autofit/>
          </a:bodyPr>
          <a:lstStyle/>
          <a:p>
            <a:r>
              <a:rPr lang="en-US" sz="2500" dirty="0"/>
              <a:t>The only reason I don't read braille normally is it takes up too much space. </a:t>
            </a:r>
          </a:p>
          <a:p>
            <a:r>
              <a:rPr lang="en-US" sz="2500" b="0" i="0" u="none" strike="noStrike" dirty="0">
                <a:effectLst/>
                <a:latin typeface="Calibri" panose="020F0502020204030204" pitchFamily="34" charset="0"/>
              </a:rPr>
              <a:t>I love the fact the Braille is so crisp and as a diabetic, I have no problem feeling the dots with my less than perfectly sensitive fingers.</a:t>
            </a:r>
            <a:r>
              <a:rPr lang="en-US" sz="2500" dirty="0"/>
              <a:t> </a:t>
            </a:r>
            <a:endParaRPr lang="en-US" sz="2500" b="0" i="0" u="none" strike="noStrike" dirty="0">
              <a:effectLst/>
              <a:latin typeface="Calibri" panose="020F0502020204030204" pitchFamily="34" charset="0"/>
            </a:endParaRPr>
          </a:p>
          <a:p>
            <a:r>
              <a:rPr lang="en-US" sz="2500" b="0" i="0" u="none" strike="noStrike" dirty="0">
                <a:effectLst/>
                <a:latin typeface="Calibri" panose="020F0502020204030204" pitchFamily="34" charset="0"/>
              </a:rPr>
              <a:t>I don't think you can understand what it means to me. Being able to read my email without relying on the audio.</a:t>
            </a:r>
            <a:r>
              <a:rPr lang="en-US" sz="2500" dirty="0"/>
              <a:t> </a:t>
            </a:r>
            <a:endParaRPr lang="en-US" sz="2500" dirty="0">
              <a:latin typeface="Calibri" panose="020F0502020204030204" pitchFamily="34" charset="0"/>
            </a:endParaRPr>
          </a:p>
          <a:p>
            <a:r>
              <a:rPr lang="en-US" sz="2500" b="0" i="0" u="none" strike="noStrike" dirty="0">
                <a:effectLst/>
                <a:latin typeface="Calibri" panose="020F0502020204030204" pitchFamily="34" charset="0"/>
              </a:rPr>
              <a:t>I find myself reading all sorts of braille books and magazines, materials which I wouldn't have downloaded in the audio format.  I didn't realize I missed braille that much. </a:t>
            </a:r>
          </a:p>
          <a:p>
            <a:r>
              <a:rPr lang="en-US" sz="2500" b="0" i="0" u="none" strike="noStrike" dirty="0">
                <a:effectLst/>
                <a:latin typeface="Calibri" panose="020F0502020204030204" pitchFamily="34" charset="0"/>
              </a:rPr>
              <a:t>This device has really gotten me reading again, and reading braille again. </a:t>
            </a:r>
            <a:endParaRPr lang="en-US" sz="2500" dirty="0">
              <a:latin typeface="Calibri" panose="020F0502020204030204" pitchFamily="34" charset="0"/>
            </a:endParaRPr>
          </a:p>
          <a:p>
            <a:r>
              <a:rPr lang="en-US" sz="2500" b="0" i="0" u="none" strike="noStrike" dirty="0">
                <a:effectLst/>
                <a:latin typeface="Calibri" panose="020F0502020204030204" pitchFamily="34" charset="0"/>
              </a:rPr>
              <a:t>I love this thing and how very easy it is to download and read with. And it's so light and portable. Even shaped like a book. :-)</a:t>
            </a:r>
            <a:r>
              <a:rPr lang="en-US" sz="25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8251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A2E7C1E-2B5A-4BBA-AE51-1CD8C1930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43DF76B1-5174-4FAF-9D19-FFEE98426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4762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97CB08D-562A-B554-61DF-C96B95242D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0146940"/>
              </p:ext>
            </p:extLst>
          </p:nvPr>
        </p:nvGraphicFramePr>
        <p:xfrm>
          <a:off x="990600" y="914400"/>
          <a:ext cx="10134600" cy="4968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778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B45552-8D82-0BCF-D651-33899AAF2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025" y="1999615"/>
            <a:ext cx="9635778" cy="276402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Tracey Mania</a:t>
            </a:r>
            <a:b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Kentucky Talking Book Library</a:t>
            </a:r>
            <a:b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tracey.mania@ky.gov</a:t>
            </a: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3850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165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Patron Quotes</vt:lpstr>
      <vt:lpstr>PowerPoint Presentation</vt:lpstr>
      <vt:lpstr>Tracey Mania Kentucky Talking Book Library tracey.mania@ky.gov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Patron Quotes</dc:title>
  <dc:creator>Mania, Tracey (ELC)</dc:creator>
  <cp:lastModifiedBy>Mania, Tracey (ELC)</cp:lastModifiedBy>
  <cp:revision>4</cp:revision>
  <dcterms:created xsi:type="dcterms:W3CDTF">2023-04-27T15:18:06Z</dcterms:created>
  <dcterms:modified xsi:type="dcterms:W3CDTF">2023-04-27T15:54:22Z</dcterms:modified>
</cp:coreProperties>
</file>