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 id="262"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7FE7B-6293-41F7-90E6-5CCBE91A0429}" v="5" dt="2024-05-15T15:50:51.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115" d="100"/>
          <a:sy n="115" d="100"/>
        </p:scale>
        <p:origin x="74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Tuttle" userId="79778bc1-490b-4f8a-bcb3-509d17b15fbf" providerId="ADAL" clId="{2537FE7B-6293-41F7-90E6-5CCBE91A0429}"/>
    <pc:docChg chg="undo custSel addSld delSld modSld">
      <pc:chgData name="Christine Tuttle" userId="79778bc1-490b-4f8a-bcb3-509d17b15fbf" providerId="ADAL" clId="{2537FE7B-6293-41F7-90E6-5CCBE91A0429}" dt="2024-05-15T16:06:32.468" v="2412" actId="1076"/>
      <pc:docMkLst>
        <pc:docMk/>
      </pc:docMkLst>
      <pc:sldChg chg="modSp mod">
        <pc:chgData name="Christine Tuttle" userId="79778bc1-490b-4f8a-bcb3-509d17b15fbf" providerId="ADAL" clId="{2537FE7B-6293-41F7-90E6-5CCBE91A0429}" dt="2024-05-15T15:53:24.344" v="2340" actId="27636"/>
        <pc:sldMkLst>
          <pc:docMk/>
          <pc:sldMk cId="590967497" sldId="256"/>
        </pc:sldMkLst>
        <pc:spChg chg="mod">
          <ac:chgData name="Christine Tuttle" userId="79778bc1-490b-4f8a-bcb3-509d17b15fbf" providerId="ADAL" clId="{2537FE7B-6293-41F7-90E6-5CCBE91A0429}" dt="2024-05-15T15:53:24.344" v="2340" actId="27636"/>
          <ac:spMkLst>
            <pc:docMk/>
            <pc:sldMk cId="590967497" sldId="256"/>
            <ac:spMk id="2" creationId="{EB96744D-120E-A7C2-BA19-F7B9F1D19226}"/>
          </ac:spMkLst>
        </pc:spChg>
        <pc:spChg chg="mod">
          <ac:chgData name="Christine Tuttle" userId="79778bc1-490b-4f8a-bcb3-509d17b15fbf" providerId="ADAL" clId="{2537FE7B-6293-41F7-90E6-5CCBE91A0429}" dt="2024-05-15T15:53:24.297" v="2339" actId="2711"/>
          <ac:spMkLst>
            <pc:docMk/>
            <pc:sldMk cId="590967497" sldId="256"/>
            <ac:spMk id="3" creationId="{BABB5AB1-540B-0200-F884-0D2B3C069394}"/>
          </ac:spMkLst>
        </pc:spChg>
      </pc:sldChg>
      <pc:sldChg chg="modSp mod">
        <pc:chgData name="Christine Tuttle" userId="79778bc1-490b-4f8a-bcb3-509d17b15fbf" providerId="ADAL" clId="{2537FE7B-6293-41F7-90E6-5CCBE91A0429}" dt="2024-05-15T15:53:36.112" v="2341" actId="2711"/>
        <pc:sldMkLst>
          <pc:docMk/>
          <pc:sldMk cId="1304089284" sldId="257"/>
        </pc:sldMkLst>
        <pc:spChg chg="mod">
          <ac:chgData name="Christine Tuttle" userId="79778bc1-490b-4f8a-bcb3-509d17b15fbf" providerId="ADAL" clId="{2537FE7B-6293-41F7-90E6-5CCBE91A0429}" dt="2024-05-15T15:53:36.112" v="2341" actId="2711"/>
          <ac:spMkLst>
            <pc:docMk/>
            <pc:sldMk cId="1304089284" sldId="257"/>
            <ac:spMk id="2" creationId="{6642782D-86A8-D6A9-01FD-8AA35B8BB742}"/>
          </ac:spMkLst>
        </pc:spChg>
        <pc:spChg chg="mod">
          <ac:chgData name="Christine Tuttle" userId="79778bc1-490b-4f8a-bcb3-509d17b15fbf" providerId="ADAL" clId="{2537FE7B-6293-41F7-90E6-5CCBE91A0429}" dt="2024-05-15T15:53:36.112" v="2341" actId="2711"/>
          <ac:spMkLst>
            <pc:docMk/>
            <pc:sldMk cId="1304089284" sldId="257"/>
            <ac:spMk id="3" creationId="{81B02C8A-627F-D939-90F1-04AA048BECB4}"/>
          </ac:spMkLst>
        </pc:spChg>
      </pc:sldChg>
      <pc:sldChg chg="addSp modSp mod">
        <pc:chgData name="Christine Tuttle" userId="79778bc1-490b-4f8a-bcb3-509d17b15fbf" providerId="ADAL" clId="{2537FE7B-6293-41F7-90E6-5CCBE91A0429}" dt="2024-05-15T15:55:24.626" v="2365" actId="27636"/>
        <pc:sldMkLst>
          <pc:docMk/>
          <pc:sldMk cId="751713168" sldId="258"/>
        </pc:sldMkLst>
        <pc:spChg chg="mod">
          <ac:chgData name="Christine Tuttle" userId="79778bc1-490b-4f8a-bcb3-509d17b15fbf" providerId="ADAL" clId="{2537FE7B-6293-41F7-90E6-5CCBE91A0429}" dt="2024-05-15T15:55:24.626" v="2365" actId="27636"/>
          <ac:spMkLst>
            <pc:docMk/>
            <pc:sldMk cId="751713168" sldId="258"/>
            <ac:spMk id="2" creationId="{E03FBBD9-202B-8318-AEBF-340B18B5B084}"/>
          </ac:spMkLst>
        </pc:spChg>
        <pc:spChg chg="mod">
          <ac:chgData name="Christine Tuttle" userId="79778bc1-490b-4f8a-bcb3-509d17b15fbf" providerId="ADAL" clId="{2537FE7B-6293-41F7-90E6-5CCBE91A0429}" dt="2024-05-15T15:55:24.609" v="2364" actId="14100"/>
          <ac:spMkLst>
            <pc:docMk/>
            <pc:sldMk cId="751713168" sldId="258"/>
            <ac:spMk id="3" creationId="{225674C2-F60C-C6DE-3A65-16DA0B13116F}"/>
          </ac:spMkLst>
        </pc:spChg>
        <pc:picChg chg="add mod">
          <ac:chgData name="Christine Tuttle" userId="79778bc1-490b-4f8a-bcb3-509d17b15fbf" providerId="ADAL" clId="{2537FE7B-6293-41F7-90E6-5CCBE91A0429}" dt="2024-05-15T15:55:24.609" v="2364" actId="14100"/>
          <ac:picMkLst>
            <pc:docMk/>
            <pc:sldMk cId="751713168" sldId="258"/>
            <ac:picMk id="5" creationId="{A2EFFF3E-B31A-47B7-627D-004E40F177E6}"/>
          </ac:picMkLst>
        </pc:picChg>
      </pc:sldChg>
      <pc:sldChg chg="modSp new mod">
        <pc:chgData name="Christine Tuttle" userId="79778bc1-490b-4f8a-bcb3-509d17b15fbf" providerId="ADAL" clId="{2537FE7B-6293-41F7-90E6-5CCBE91A0429}" dt="2024-05-15T15:54:15.820" v="2349" actId="27636"/>
        <pc:sldMkLst>
          <pc:docMk/>
          <pc:sldMk cId="3919105210" sldId="259"/>
        </pc:sldMkLst>
        <pc:spChg chg="mod">
          <ac:chgData name="Christine Tuttle" userId="79778bc1-490b-4f8a-bcb3-509d17b15fbf" providerId="ADAL" clId="{2537FE7B-6293-41F7-90E6-5CCBE91A0429}" dt="2024-05-15T15:54:01.328" v="2346" actId="1076"/>
          <ac:spMkLst>
            <pc:docMk/>
            <pc:sldMk cId="3919105210" sldId="259"/>
            <ac:spMk id="2" creationId="{E867D3FE-879B-C584-F29D-0C66EF845732}"/>
          </ac:spMkLst>
        </pc:spChg>
        <pc:spChg chg="mod">
          <ac:chgData name="Christine Tuttle" userId="79778bc1-490b-4f8a-bcb3-509d17b15fbf" providerId="ADAL" clId="{2537FE7B-6293-41F7-90E6-5CCBE91A0429}" dt="2024-05-15T15:54:15.820" v="2349" actId="27636"/>
          <ac:spMkLst>
            <pc:docMk/>
            <pc:sldMk cId="3919105210" sldId="259"/>
            <ac:spMk id="3" creationId="{6E11C0C9-52B6-E1A1-64B6-4A428F44631D}"/>
          </ac:spMkLst>
        </pc:spChg>
      </pc:sldChg>
      <pc:sldChg chg="modSp new mod">
        <pc:chgData name="Christine Tuttle" userId="79778bc1-490b-4f8a-bcb3-509d17b15fbf" providerId="ADAL" clId="{2537FE7B-6293-41F7-90E6-5CCBE91A0429}" dt="2024-05-15T15:55:04.632" v="2362" actId="14100"/>
        <pc:sldMkLst>
          <pc:docMk/>
          <pc:sldMk cId="2040843047" sldId="260"/>
        </pc:sldMkLst>
        <pc:spChg chg="mod">
          <ac:chgData name="Christine Tuttle" userId="79778bc1-490b-4f8a-bcb3-509d17b15fbf" providerId="ADAL" clId="{2537FE7B-6293-41F7-90E6-5CCBE91A0429}" dt="2024-05-15T15:55:04.632" v="2362" actId="14100"/>
          <ac:spMkLst>
            <pc:docMk/>
            <pc:sldMk cId="2040843047" sldId="260"/>
            <ac:spMk id="2" creationId="{175EF8A2-CF4E-B713-84F4-6029AAE2D032}"/>
          </ac:spMkLst>
        </pc:spChg>
        <pc:spChg chg="mod">
          <ac:chgData name="Christine Tuttle" userId="79778bc1-490b-4f8a-bcb3-509d17b15fbf" providerId="ADAL" clId="{2537FE7B-6293-41F7-90E6-5CCBE91A0429}" dt="2024-05-15T15:54:54.369" v="2361" actId="27636"/>
          <ac:spMkLst>
            <pc:docMk/>
            <pc:sldMk cId="2040843047" sldId="260"/>
            <ac:spMk id="3" creationId="{EA5A9B94-0DEA-DFA5-3689-28F6D68D295B}"/>
          </ac:spMkLst>
        </pc:spChg>
      </pc:sldChg>
      <pc:sldChg chg="addSp modSp new mod">
        <pc:chgData name="Christine Tuttle" userId="79778bc1-490b-4f8a-bcb3-509d17b15fbf" providerId="ADAL" clId="{2537FE7B-6293-41F7-90E6-5CCBE91A0429}" dt="2024-05-15T16:06:32.468" v="2412" actId="1076"/>
        <pc:sldMkLst>
          <pc:docMk/>
          <pc:sldMk cId="3923243554" sldId="261"/>
        </pc:sldMkLst>
        <pc:spChg chg="mod">
          <ac:chgData name="Christine Tuttle" userId="79778bc1-490b-4f8a-bcb3-509d17b15fbf" providerId="ADAL" clId="{2537FE7B-6293-41F7-90E6-5CCBE91A0429}" dt="2024-05-15T15:55:54.890" v="2374" actId="2711"/>
          <ac:spMkLst>
            <pc:docMk/>
            <pc:sldMk cId="3923243554" sldId="261"/>
            <ac:spMk id="2" creationId="{DEBD5D3D-5463-A5A3-E707-93D55F46E707}"/>
          </ac:spMkLst>
        </pc:spChg>
        <pc:spChg chg="mod">
          <ac:chgData name="Christine Tuttle" userId="79778bc1-490b-4f8a-bcb3-509d17b15fbf" providerId="ADAL" clId="{2537FE7B-6293-41F7-90E6-5CCBE91A0429}" dt="2024-05-15T15:55:54.890" v="2374" actId="2711"/>
          <ac:spMkLst>
            <pc:docMk/>
            <pc:sldMk cId="3923243554" sldId="261"/>
            <ac:spMk id="3" creationId="{951E8EA5-0C71-5451-B358-74E8E8FB209A}"/>
          </ac:spMkLst>
        </pc:spChg>
        <pc:picChg chg="add mod">
          <ac:chgData name="Christine Tuttle" userId="79778bc1-490b-4f8a-bcb3-509d17b15fbf" providerId="ADAL" clId="{2537FE7B-6293-41F7-90E6-5CCBE91A0429}" dt="2024-05-15T16:06:32.468" v="2412" actId="1076"/>
          <ac:picMkLst>
            <pc:docMk/>
            <pc:sldMk cId="3923243554" sldId="261"/>
            <ac:picMk id="4" creationId="{8FF076A6-4053-470C-AD00-3860566E8C2C}"/>
          </ac:picMkLst>
        </pc:picChg>
      </pc:sldChg>
      <pc:sldChg chg="modSp new mod">
        <pc:chgData name="Christine Tuttle" userId="79778bc1-490b-4f8a-bcb3-509d17b15fbf" providerId="ADAL" clId="{2537FE7B-6293-41F7-90E6-5CCBE91A0429}" dt="2024-05-15T15:56:06.610" v="2375" actId="2711"/>
        <pc:sldMkLst>
          <pc:docMk/>
          <pc:sldMk cId="2072023259" sldId="262"/>
        </pc:sldMkLst>
        <pc:spChg chg="mod">
          <ac:chgData name="Christine Tuttle" userId="79778bc1-490b-4f8a-bcb3-509d17b15fbf" providerId="ADAL" clId="{2537FE7B-6293-41F7-90E6-5CCBE91A0429}" dt="2024-05-15T15:56:06.610" v="2375" actId="2711"/>
          <ac:spMkLst>
            <pc:docMk/>
            <pc:sldMk cId="2072023259" sldId="262"/>
            <ac:spMk id="2" creationId="{0D25A9E4-5E14-0FBA-9A9C-5350778E7FF9}"/>
          </ac:spMkLst>
        </pc:spChg>
        <pc:spChg chg="mod">
          <ac:chgData name="Christine Tuttle" userId="79778bc1-490b-4f8a-bcb3-509d17b15fbf" providerId="ADAL" clId="{2537FE7B-6293-41F7-90E6-5CCBE91A0429}" dt="2024-05-15T15:56:06.610" v="2375" actId="2711"/>
          <ac:spMkLst>
            <pc:docMk/>
            <pc:sldMk cId="2072023259" sldId="262"/>
            <ac:spMk id="3" creationId="{E89924CE-34E3-DA5C-DCC2-09D03D2D7E54}"/>
          </ac:spMkLst>
        </pc:spChg>
      </pc:sldChg>
      <pc:sldChg chg="modSp new mod">
        <pc:chgData name="Christine Tuttle" userId="79778bc1-490b-4f8a-bcb3-509d17b15fbf" providerId="ADAL" clId="{2537FE7B-6293-41F7-90E6-5CCBE91A0429}" dt="2024-05-15T16:01:34.160" v="2411" actId="20577"/>
        <pc:sldMkLst>
          <pc:docMk/>
          <pc:sldMk cId="3091283906" sldId="263"/>
        </pc:sldMkLst>
        <pc:spChg chg="mod">
          <ac:chgData name="Christine Tuttle" userId="79778bc1-490b-4f8a-bcb3-509d17b15fbf" providerId="ADAL" clId="{2537FE7B-6293-41F7-90E6-5CCBE91A0429}" dt="2024-05-15T15:56:34.603" v="2404" actId="2711"/>
          <ac:spMkLst>
            <pc:docMk/>
            <pc:sldMk cId="3091283906" sldId="263"/>
            <ac:spMk id="2" creationId="{2FFE0ED8-9758-53C7-01FF-A8665378332E}"/>
          </ac:spMkLst>
        </pc:spChg>
        <pc:spChg chg="mod">
          <ac:chgData name="Christine Tuttle" userId="79778bc1-490b-4f8a-bcb3-509d17b15fbf" providerId="ADAL" clId="{2537FE7B-6293-41F7-90E6-5CCBE91A0429}" dt="2024-05-15T16:01:34.160" v="2411" actId="20577"/>
          <ac:spMkLst>
            <pc:docMk/>
            <pc:sldMk cId="3091283906" sldId="263"/>
            <ac:spMk id="3" creationId="{78E95C06-121F-2935-2707-821D3CB2F05E}"/>
          </ac:spMkLst>
        </pc:spChg>
      </pc:sldChg>
      <pc:sldChg chg="new del">
        <pc:chgData name="Christine Tuttle" userId="79778bc1-490b-4f8a-bcb3-509d17b15fbf" providerId="ADAL" clId="{2537FE7B-6293-41F7-90E6-5CCBE91A0429}" dt="2024-05-15T15:52:33.490" v="2337" actId="2696"/>
        <pc:sldMkLst>
          <pc:docMk/>
          <pc:sldMk cId="2698343980" sldId="264"/>
        </pc:sldMkLst>
      </pc:sldChg>
      <pc:sldChg chg="addSp delSp modSp new mod">
        <pc:chgData name="Christine Tuttle" userId="79778bc1-490b-4f8a-bcb3-509d17b15fbf" providerId="ADAL" clId="{2537FE7B-6293-41F7-90E6-5CCBE91A0429}" dt="2024-05-15T15:56:50.189" v="2405" actId="2711"/>
        <pc:sldMkLst>
          <pc:docMk/>
          <pc:sldMk cId="136628561" sldId="265"/>
        </pc:sldMkLst>
        <pc:spChg chg="mod">
          <ac:chgData name="Christine Tuttle" userId="79778bc1-490b-4f8a-bcb3-509d17b15fbf" providerId="ADAL" clId="{2537FE7B-6293-41F7-90E6-5CCBE91A0429}" dt="2024-05-15T15:56:50.189" v="2405" actId="2711"/>
          <ac:spMkLst>
            <pc:docMk/>
            <pc:sldMk cId="136628561" sldId="265"/>
            <ac:spMk id="2" creationId="{783340E7-C683-4460-3FD9-E61E4A54AF4E}"/>
          </ac:spMkLst>
        </pc:spChg>
        <pc:spChg chg="mod">
          <ac:chgData name="Christine Tuttle" userId="79778bc1-490b-4f8a-bcb3-509d17b15fbf" providerId="ADAL" clId="{2537FE7B-6293-41F7-90E6-5CCBE91A0429}" dt="2024-05-15T15:56:50.189" v="2405" actId="2711"/>
          <ac:spMkLst>
            <pc:docMk/>
            <pc:sldMk cId="136628561" sldId="265"/>
            <ac:spMk id="3" creationId="{AC4C581A-85C9-90DA-430E-77F12874F4C5}"/>
          </ac:spMkLst>
        </pc:spChg>
        <pc:spChg chg="del">
          <ac:chgData name="Christine Tuttle" userId="79778bc1-490b-4f8a-bcb3-509d17b15fbf" providerId="ADAL" clId="{2537FE7B-6293-41F7-90E6-5CCBE91A0429}" dt="2024-05-15T15:50:51.306" v="2225" actId="931"/>
          <ac:spMkLst>
            <pc:docMk/>
            <pc:sldMk cId="136628561" sldId="265"/>
            <ac:spMk id="4" creationId="{8D6EB3AC-E07E-DC92-AEB8-211C2FB3995D}"/>
          </ac:spMkLst>
        </pc:spChg>
        <pc:picChg chg="add mod">
          <ac:chgData name="Christine Tuttle" userId="79778bc1-490b-4f8a-bcb3-509d17b15fbf" providerId="ADAL" clId="{2537FE7B-6293-41F7-90E6-5CCBE91A0429}" dt="2024-05-15T15:52:10.679" v="2336" actId="14100"/>
          <ac:picMkLst>
            <pc:docMk/>
            <pc:sldMk cId="136628561" sldId="265"/>
            <ac:picMk id="6" creationId="{F53D12E1-B1EC-8F09-3567-971C39887EB4}"/>
          </ac:picMkLst>
        </pc:picChg>
      </pc:sldChg>
      <pc:sldChg chg="new del">
        <pc:chgData name="Christine Tuttle" userId="79778bc1-490b-4f8a-bcb3-509d17b15fbf" providerId="ADAL" clId="{2537FE7B-6293-41F7-90E6-5CCBE91A0429}" dt="2024-05-15T15:49:10.445" v="2084" actId="680"/>
        <pc:sldMkLst>
          <pc:docMk/>
          <pc:sldMk cId="2227174484"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03F819-C0D7-4FC7-9692-D7FFC7C1FCF2}"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51BC1-EB65-4163-BF91-B662ED56696E}" type="slidenum">
              <a:rPr lang="en-US" smtClean="0"/>
              <a:t>‹#›</a:t>
            </a:fld>
            <a:endParaRPr lang="en-US"/>
          </a:p>
        </p:txBody>
      </p:sp>
    </p:spTree>
    <p:extLst>
      <p:ext uri="{BB962C8B-B14F-4D97-AF65-F5344CB8AC3E}">
        <p14:creationId xmlns:p14="http://schemas.microsoft.com/office/powerpoint/2010/main" val="367708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3F819-C0D7-4FC7-9692-D7FFC7C1FCF2}"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51BC1-EB65-4163-BF91-B662ED56696E}" type="slidenum">
              <a:rPr lang="en-US" smtClean="0"/>
              <a:t>‹#›</a:t>
            </a:fld>
            <a:endParaRPr lang="en-US"/>
          </a:p>
        </p:txBody>
      </p:sp>
    </p:spTree>
    <p:extLst>
      <p:ext uri="{BB962C8B-B14F-4D97-AF65-F5344CB8AC3E}">
        <p14:creationId xmlns:p14="http://schemas.microsoft.com/office/powerpoint/2010/main" val="182628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3F819-C0D7-4FC7-9692-D7FFC7C1FCF2}"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51BC1-EB65-4163-BF91-B662ED56696E}" type="slidenum">
              <a:rPr lang="en-US" smtClean="0"/>
              <a:t>‹#›</a:t>
            </a:fld>
            <a:endParaRPr lang="en-US"/>
          </a:p>
        </p:txBody>
      </p:sp>
    </p:spTree>
    <p:extLst>
      <p:ext uri="{BB962C8B-B14F-4D97-AF65-F5344CB8AC3E}">
        <p14:creationId xmlns:p14="http://schemas.microsoft.com/office/powerpoint/2010/main" val="343567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3F819-C0D7-4FC7-9692-D7FFC7C1FCF2}"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51BC1-EB65-4163-BF91-B662ED56696E}" type="slidenum">
              <a:rPr lang="en-US" smtClean="0"/>
              <a:t>‹#›</a:t>
            </a:fld>
            <a:endParaRPr lang="en-US"/>
          </a:p>
        </p:txBody>
      </p:sp>
    </p:spTree>
    <p:extLst>
      <p:ext uri="{BB962C8B-B14F-4D97-AF65-F5344CB8AC3E}">
        <p14:creationId xmlns:p14="http://schemas.microsoft.com/office/powerpoint/2010/main" val="352101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3F819-C0D7-4FC7-9692-D7FFC7C1FCF2}"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51BC1-EB65-4163-BF91-B662ED56696E}" type="slidenum">
              <a:rPr lang="en-US" smtClean="0"/>
              <a:t>‹#›</a:t>
            </a:fld>
            <a:endParaRPr lang="en-US"/>
          </a:p>
        </p:txBody>
      </p:sp>
    </p:spTree>
    <p:extLst>
      <p:ext uri="{BB962C8B-B14F-4D97-AF65-F5344CB8AC3E}">
        <p14:creationId xmlns:p14="http://schemas.microsoft.com/office/powerpoint/2010/main" val="187417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03F819-C0D7-4FC7-9692-D7FFC7C1FCF2}"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51BC1-EB65-4163-BF91-B662ED56696E}" type="slidenum">
              <a:rPr lang="en-US" smtClean="0"/>
              <a:t>‹#›</a:t>
            </a:fld>
            <a:endParaRPr lang="en-US"/>
          </a:p>
        </p:txBody>
      </p:sp>
    </p:spTree>
    <p:extLst>
      <p:ext uri="{BB962C8B-B14F-4D97-AF65-F5344CB8AC3E}">
        <p14:creationId xmlns:p14="http://schemas.microsoft.com/office/powerpoint/2010/main" val="69947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03F819-C0D7-4FC7-9692-D7FFC7C1FCF2}"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51BC1-EB65-4163-BF91-B662ED56696E}" type="slidenum">
              <a:rPr lang="en-US" smtClean="0"/>
              <a:t>‹#›</a:t>
            </a:fld>
            <a:endParaRPr lang="en-US"/>
          </a:p>
        </p:txBody>
      </p:sp>
    </p:spTree>
    <p:extLst>
      <p:ext uri="{BB962C8B-B14F-4D97-AF65-F5344CB8AC3E}">
        <p14:creationId xmlns:p14="http://schemas.microsoft.com/office/powerpoint/2010/main" val="91873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03F819-C0D7-4FC7-9692-D7FFC7C1FCF2}"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51BC1-EB65-4163-BF91-B662ED56696E}" type="slidenum">
              <a:rPr lang="en-US" smtClean="0"/>
              <a:t>‹#›</a:t>
            </a:fld>
            <a:endParaRPr lang="en-US"/>
          </a:p>
        </p:txBody>
      </p:sp>
    </p:spTree>
    <p:extLst>
      <p:ext uri="{BB962C8B-B14F-4D97-AF65-F5344CB8AC3E}">
        <p14:creationId xmlns:p14="http://schemas.microsoft.com/office/powerpoint/2010/main" val="13453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3F819-C0D7-4FC7-9692-D7FFC7C1FCF2}"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51BC1-EB65-4163-BF91-B662ED56696E}" type="slidenum">
              <a:rPr lang="en-US" smtClean="0"/>
              <a:t>‹#›</a:t>
            </a:fld>
            <a:endParaRPr lang="en-US"/>
          </a:p>
        </p:txBody>
      </p:sp>
    </p:spTree>
    <p:extLst>
      <p:ext uri="{BB962C8B-B14F-4D97-AF65-F5344CB8AC3E}">
        <p14:creationId xmlns:p14="http://schemas.microsoft.com/office/powerpoint/2010/main" val="131417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03F819-C0D7-4FC7-9692-D7FFC7C1FCF2}"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51BC1-EB65-4163-BF91-B662ED56696E}" type="slidenum">
              <a:rPr lang="en-US" smtClean="0"/>
              <a:t>‹#›</a:t>
            </a:fld>
            <a:endParaRPr lang="en-US"/>
          </a:p>
        </p:txBody>
      </p:sp>
    </p:spTree>
    <p:extLst>
      <p:ext uri="{BB962C8B-B14F-4D97-AF65-F5344CB8AC3E}">
        <p14:creationId xmlns:p14="http://schemas.microsoft.com/office/powerpoint/2010/main" val="157263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03F819-C0D7-4FC7-9692-D7FFC7C1FCF2}"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51BC1-EB65-4163-BF91-B662ED56696E}" type="slidenum">
              <a:rPr lang="en-US" smtClean="0"/>
              <a:t>‹#›</a:t>
            </a:fld>
            <a:endParaRPr lang="en-US"/>
          </a:p>
        </p:txBody>
      </p:sp>
    </p:spTree>
    <p:extLst>
      <p:ext uri="{BB962C8B-B14F-4D97-AF65-F5344CB8AC3E}">
        <p14:creationId xmlns:p14="http://schemas.microsoft.com/office/powerpoint/2010/main" val="313046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3F819-C0D7-4FC7-9692-D7FFC7C1FCF2}" type="datetimeFigureOut">
              <a:rPr lang="en-US" smtClean="0"/>
              <a:t>5/15/2024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451BC1-EB65-4163-BF91-B662ED56696E}" type="slidenum">
              <a:rPr lang="en-US" smtClean="0"/>
              <a:t>‹#›</a:t>
            </a:fld>
            <a:endParaRPr lang="en-US"/>
          </a:p>
        </p:txBody>
      </p:sp>
    </p:spTree>
    <p:extLst>
      <p:ext uri="{BB962C8B-B14F-4D97-AF65-F5344CB8AC3E}">
        <p14:creationId xmlns:p14="http://schemas.microsoft.com/office/powerpoint/2010/main" val="3587367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tuttle@azlibrary.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zsos.libwizard.com/f/atbl_outreac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ctuttle@azlibrary.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744D-120E-A7C2-BA19-F7B9F1D19226}"/>
              </a:ext>
            </a:extLst>
          </p:cNvPr>
          <p:cNvSpPr>
            <a:spLocks noGrp="1"/>
          </p:cNvSpPr>
          <p:nvPr>
            <p:ph type="ctrTitle"/>
          </p:nvPr>
        </p:nvSpPr>
        <p:spPr>
          <a:xfrm>
            <a:off x="1524000" y="1122363"/>
            <a:ext cx="9144000" cy="1448559"/>
          </a:xfrm>
        </p:spPr>
        <p:txBody>
          <a:bodyPr>
            <a:normAutofit fontScale="90000"/>
          </a:bodyPr>
          <a:lstStyle/>
          <a:p>
            <a:r>
              <a:rPr lang="en-US" dirty="0">
                <a:latin typeface="Arial" panose="020B0604020202020204" pitchFamily="34" charset="0"/>
                <a:cs typeface="Arial" panose="020B0604020202020204" pitchFamily="34" charset="0"/>
              </a:rPr>
              <a:t>Volunteerism at Your Library</a:t>
            </a:r>
          </a:p>
        </p:txBody>
      </p:sp>
      <p:sp>
        <p:nvSpPr>
          <p:cNvPr id="3" name="Subtitle 2">
            <a:extLst>
              <a:ext uri="{FF2B5EF4-FFF2-40B4-BE49-F238E27FC236}">
                <a16:creationId xmlns:a16="http://schemas.microsoft.com/office/drawing/2014/main" id="{BABB5AB1-540B-0200-F884-0D2B3C069394}"/>
              </a:ext>
            </a:extLst>
          </p:cNvPr>
          <p:cNvSpPr>
            <a:spLocks noGrp="1"/>
          </p:cNvSpPr>
          <p:nvPr>
            <p:ph type="subTitle" idx="1"/>
          </p:nvPr>
        </p:nvSpPr>
        <p:spPr>
          <a:xfrm>
            <a:off x="1524000" y="2570923"/>
            <a:ext cx="9144000" cy="2998452"/>
          </a:xfrm>
        </p:spPr>
        <p:txBody>
          <a:bodyPr/>
          <a:lstStyle/>
          <a:p>
            <a:endParaRPr lang="en-US"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Christine Tuttle</a:t>
            </a:r>
          </a:p>
          <a:p>
            <a:r>
              <a:rPr lang="en-US" sz="2800" dirty="0">
                <a:latin typeface="Arial" panose="020B0604020202020204" pitchFamily="34" charset="0"/>
                <a:cs typeface="Arial" panose="020B0604020202020204" pitchFamily="34" charset="0"/>
              </a:rPr>
              <a:t>Az1A – Arizona Talking Book Library</a:t>
            </a:r>
          </a:p>
          <a:p>
            <a:r>
              <a:rPr lang="en-US" sz="2800" dirty="0">
                <a:latin typeface="Arial" panose="020B0604020202020204" pitchFamily="34" charset="0"/>
                <a:cs typeface="Arial" panose="020B0604020202020204" pitchFamily="34" charset="0"/>
              </a:rPr>
              <a:t>Outreach &amp; Community Engagement Librarian</a:t>
            </a:r>
          </a:p>
          <a:p>
            <a:r>
              <a:rPr lang="en-US" sz="2800" dirty="0">
                <a:latin typeface="Arial" panose="020B0604020202020204" pitchFamily="34" charset="0"/>
                <a:cs typeface="Arial" panose="020B0604020202020204" pitchFamily="34" charset="0"/>
                <a:hlinkClick r:id="rId2"/>
              </a:rPr>
              <a:t>ctuttle@azlibrary.gov</a:t>
            </a:r>
            <a:r>
              <a:rPr lang="en-US" sz="2800" dirty="0">
                <a:latin typeface="Arial" panose="020B0604020202020204" pitchFamily="34" charset="0"/>
                <a:cs typeface="Arial" panose="020B0604020202020204" pitchFamily="34" charset="0"/>
              </a:rPr>
              <a:t>  602-926-3354</a:t>
            </a:r>
          </a:p>
        </p:txBody>
      </p:sp>
    </p:spTree>
    <p:extLst>
      <p:ext uri="{BB962C8B-B14F-4D97-AF65-F5344CB8AC3E}">
        <p14:creationId xmlns:p14="http://schemas.microsoft.com/office/powerpoint/2010/main" val="59096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782D-86A8-D6A9-01FD-8AA35B8BB742}"/>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Gaining Volunteers</a:t>
            </a:r>
          </a:p>
        </p:txBody>
      </p:sp>
      <p:sp>
        <p:nvSpPr>
          <p:cNvPr id="3" name="Content Placeholder 2">
            <a:extLst>
              <a:ext uri="{FF2B5EF4-FFF2-40B4-BE49-F238E27FC236}">
                <a16:creationId xmlns:a16="http://schemas.microsoft.com/office/drawing/2014/main" id="{81B02C8A-627F-D939-90F1-04AA048BECB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Application process</a:t>
            </a:r>
          </a:p>
          <a:p>
            <a:r>
              <a:rPr lang="en-US" dirty="0">
                <a:latin typeface="Arial" panose="020B0604020202020204" pitchFamily="34" charset="0"/>
                <a:cs typeface="Arial" panose="020B0604020202020204" pitchFamily="34" charset="0"/>
              </a:rPr>
              <a:t>Training</a:t>
            </a:r>
          </a:p>
          <a:p>
            <a:r>
              <a:rPr lang="en-US" dirty="0">
                <a:latin typeface="Arial" panose="020B0604020202020204" pitchFamily="34" charset="0"/>
                <a:cs typeface="Arial" panose="020B0604020202020204" pitchFamily="34" charset="0"/>
              </a:rPr>
              <a:t>Adventures with a new volunteer</a:t>
            </a:r>
          </a:p>
          <a:p>
            <a:r>
              <a:rPr lang="en-US" dirty="0">
                <a:latin typeface="Arial" panose="020B0604020202020204" pitchFamily="34" charset="0"/>
                <a:cs typeface="Arial" panose="020B0604020202020204" pitchFamily="34" charset="0"/>
              </a:rPr>
              <a:t>Continuous training</a:t>
            </a:r>
          </a:p>
          <a:p>
            <a:r>
              <a:rPr lang="en-US" dirty="0">
                <a:latin typeface="Arial" panose="020B0604020202020204" pitchFamily="34" charset="0"/>
                <a:cs typeface="Arial" panose="020B0604020202020204" pitchFamily="34" charset="0"/>
              </a:rPr>
              <a:t>Co-training with collaborate organizations</a:t>
            </a:r>
          </a:p>
        </p:txBody>
      </p:sp>
    </p:spTree>
    <p:extLst>
      <p:ext uri="{BB962C8B-B14F-4D97-AF65-F5344CB8AC3E}">
        <p14:creationId xmlns:p14="http://schemas.microsoft.com/office/powerpoint/2010/main" val="130408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D3FE-879B-C584-F29D-0C66EF845732}"/>
              </a:ext>
            </a:extLst>
          </p:cNvPr>
          <p:cNvSpPr>
            <a:spLocks noGrp="1"/>
          </p:cNvSpPr>
          <p:nvPr>
            <p:ph type="title"/>
          </p:nvPr>
        </p:nvSpPr>
        <p:spPr>
          <a:xfrm>
            <a:off x="838200" y="635836"/>
            <a:ext cx="10515600" cy="1133328"/>
          </a:xfrm>
        </p:spPr>
        <p:txBody>
          <a:bodyPr/>
          <a:lstStyle/>
          <a:p>
            <a:pPr algn="ctr"/>
            <a:r>
              <a:rPr lang="en-US" dirty="0">
                <a:latin typeface="Arial" panose="020B0604020202020204" pitchFamily="34" charset="0"/>
                <a:cs typeface="Arial" panose="020B0604020202020204" pitchFamily="34" charset="0"/>
              </a:rPr>
              <a:t>Making Volunteering Inclusive</a:t>
            </a:r>
          </a:p>
        </p:txBody>
      </p:sp>
      <p:sp>
        <p:nvSpPr>
          <p:cNvPr id="3" name="Content Placeholder 2">
            <a:extLst>
              <a:ext uri="{FF2B5EF4-FFF2-40B4-BE49-F238E27FC236}">
                <a16:creationId xmlns:a16="http://schemas.microsoft.com/office/drawing/2014/main" id="{6E11C0C9-52B6-E1A1-64B6-4A428F44631D}"/>
              </a:ext>
            </a:extLst>
          </p:cNvPr>
          <p:cNvSpPr>
            <a:spLocks noGrp="1"/>
          </p:cNvSpPr>
          <p:nvPr>
            <p:ph idx="1"/>
          </p:nvPr>
        </p:nvSpPr>
        <p:spPr>
          <a:xfrm>
            <a:off x="838200" y="1676399"/>
            <a:ext cx="10515600" cy="4379843"/>
          </a:xfrm>
        </p:spPr>
        <p:txBody>
          <a:bodyPr>
            <a:normAutofit/>
          </a:bodyPr>
          <a:lstStyle/>
          <a:p>
            <a:pPr marL="457200" lvl="1" indent="0">
              <a:buNone/>
            </a:pPr>
            <a:r>
              <a:rPr lang="en-US" sz="2800" dirty="0">
                <a:latin typeface="Arial" panose="020B0604020202020204" pitchFamily="34" charset="0"/>
                <a:cs typeface="Arial" panose="020B0604020202020204" pitchFamily="34" charset="0"/>
              </a:rPr>
              <a:t>Outreach Ambassador</a:t>
            </a:r>
          </a:p>
          <a:p>
            <a:pPr marL="457200" lvl="1" indent="0">
              <a:buNone/>
            </a:pPr>
            <a:r>
              <a:rPr lang="en-US" dirty="0">
                <a:latin typeface="Arial" panose="020B0604020202020204" pitchFamily="34" charset="0"/>
                <a:cs typeface="Arial" panose="020B0604020202020204" pitchFamily="34" charset="0"/>
              </a:rPr>
              <a:t>Purpose</a:t>
            </a:r>
          </a:p>
          <a:p>
            <a:pPr lvl="1"/>
            <a:r>
              <a:rPr lang="en-US" dirty="0">
                <a:latin typeface="Arial" panose="020B0604020202020204" pitchFamily="34" charset="0"/>
                <a:cs typeface="Arial" panose="020B0604020202020204" pitchFamily="34" charset="0"/>
              </a:rPr>
              <a:t>The Outreach Ambassador establishes initial contact and expands awareness of services that are available through the Talking Book Library. The Outreach Ambassador contacts organizations, either by phone or in person. They provide information about the services provided by the Talking Book Library. Outreach Ambassadors also offer the opportunity for organizations to schedule a library representative to come and speak to a group. </a:t>
            </a:r>
          </a:p>
          <a:p>
            <a:pPr lvl="1"/>
            <a:r>
              <a:rPr lang="en-US" dirty="0">
                <a:latin typeface="Arial" panose="020B0604020202020204" pitchFamily="34" charset="0"/>
                <a:cs typeface="Arial" panose="020B0604020202020204" pitchFamily="34" charset="0"/>
              </a:rPr>
              <a:t>This position is available for any volunteer who does not wish to travel and conducts all contacts by phone or email.</a:t>
            </a:r>
          </a:p>
          <a:p>
            <a:pPr lvl="1"/>
            <a:r>
              <a:rPr lang="en-US" dirty="0">
                <a:latin typeface="Arial" panose="020B0604020202020204" pitchFamily="34" charset="0"/>
                <a:cs typeface="Arial" panose="020B0604020202020204" pitchFamily="34" charset="0"/>
              </a:rPr>
              <a:t>Target subject of business/organizations in a specified field.</a:t>
            </a: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10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F8A2-CF4E-B713-84F4-6029AAE2D032}"/>
              </a:ext>
            </a:extLst>
          </p:cNvPr>
          <p:cNvSpPr>
            <a:spLocks noGrp="1"/>
          </p:cNvSpPr>
          <p:nvPr>
            <p:ph type="title"/>
          </p:nvPr>
        </p:nvSpPr>
        <p:spPr>
          <a:xfrm>
            <a:off x="838200" y="365126"/>
            <a:ext cx="10515600" cy="1258265"/>
          </a:xfrm>
        </p:spPr>
        <p:txBody>
          <a:bodyPr/>
          <a:lstStyle/>
          <a:p>
            <a:pPr algn="ctr"/>
            <a:r>
              <a:rPr lang="en-US" dirty="0">
                <a:latin typeface="Arial" panose="020B0604020202020204" pitchFamily="34" charset="0"/>
                <a:cs typeface="Arial" panose="020B0604020202020204" pitchFamily="34" charset="0"/>
              </a:rPr>
              <a:t>Having Volunteering Accessible</a:t>
            </a:r>
          </a:p>
        </p:txBody>
      </p:sp>
      <p:sp>
        <p:nvSpPr>
          <p:cNvPr id="3" name="Content Placeholder 2">
            <a:extLst>
              <a:ext uri="{FF2B5EF4-FFF2-40B4-BE49-F238E27FC236}">
                <a16:creationId xmlns:a16="http://schemas.microsoft.com/office/drawing/2014/main" id="{EA5A9B94-0DEA-DFA5-3689-28F6D68D295B}"/>
              </a:ext>
            </a:extLst>
          </p:cNvPr>
          <p:cNvSpPr>
            <a:spLocks noGrp="1"/>
          </p:cNvSpPr>
          <p:nvPr>
            <p:ph idx="1"/>
          </p:nvPr>
        </p:nvSpPr>
        <p:spPr>
          <a:xfrm>
            <a:off x="838200" y="1456267"/>
            <a:ext cx="10515600" cy="4573472"/>
          </a:xfrm>
        </p:spPr>
        <p:txBody>
          <a:bodyPr>
            <a:normAutofit/>
          </a:bodyPr>
          <a:lstStyle/>
          <a:p>
            <a:r>
              <a:rPr lang="en-US" dirty="0">
                <a:latin typeface="Arial" panose="020B0604020202020204" pitchFamily="34" charset="0"/>
                <a:cs typeface="Arial" panose="020B0604020202020204" pitchFamily="34" charset="0"/>
              </a:rPr>
              <a:t>Outreach Presenters/Table Event Representatives</a:t>
            </a:r>
          </a:p>
          <a:p>
            <a:pPr marL="457200" lvl="1" indent="0">
              <a:buNone/>
            </a:pPr>
            <a:r>
              <a:rPr lang="en-US" dirty="0">
                <a:latin typeface="Arial" panose="020B0604020202020204" pitchFamily="34" charset="0"/>
                <a:cs typeface="Arial" panose="020B0604020202020204" pitchFamily="34" charset="0"/>
              </a:rPr>
              <a:t>Purpose</a:t>
            </a:r>
          </a:p>
          <a:p>
            <a:pPr lvl="1"/>
            <a:r>
              <a:rPr lang="en-US" dirty="0">
                <a:latin typeface="Arial" panose="020B0604020202020204" pitchFamily="34" charset="0"/>
                <a:cs typeface="Arial" panose="020B0604020202020204" pitchFamily="34" charset="0"/>
              </a:rPr>
              <a:t>The Outreach Presenter will be an integral part of our speakers’ bureau. The volunteer is the library’s  representative at events such as health expos, community clubs, support groups, workshops, assisted-living homes, nursing homes, fraternal organizations and other venues where healthcare professionals and the community meet. The volunteer informs healthcare professionals and the community about our services, answers questions and distributes library literature. </a:t>
            </a:r>
          </a:p>
          <a:p>
            <a:pPr lvl="1"/>
            <a:r>
              <a:rPr lang="en-US" dirty="0">
                <a:latin typeface="Arial" panose="020B0604020202020204" pitchFamily="34" charset="0"/>
                <a:cs typeface="Arial" panose="020B0604020202020204" pitchFamily="34" charset="0"/>
              </a:rPr>
              <a:t>Lives, works, and participates in their local community. Access to transportation – for Arizona, at least, is a must.</a:t>
            </a:r>
          </a:p>
          <a:p>
            <a:pPr marL="457200" lvl="1" indent="0">
              <a:buNone/>
            </a:pP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84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BBD9-202B-8318-AEBF-340B18B5B084}"/>
              </a:ext>
            </a:extLst>
          </p:cNvPr>
          <p:cNvSpPr>
            <a:spLocks noGrp="1"/>
          </p:cNvSpPr>
          <p:nvPr>
            <p:ph type="title"/>
          </p:nvPr>
        </p:nvSpPr>
        <p:spPr>
          <a:xfrm>
            <a:off x="838200" y="412812"/>
            <a:ext cx="10515600" cy="1277876"/>
          </a:xfrm>
        </p:spPr>
        <p:txBody>
          <a:bodyPr>
            <a:normAutofit fontScale="90000"/>
          </a:bodyPr>
          <a:lstStyle/>
          <a:p>
            <a:pPr algn="ctr"/>
            <a:r>
              <a:rPr lang="en-US" dirty="0">
                <a:latin typeface="Arial" panose="020B0604020202020204" pitchFamily="34" charset="0"/>
                <a:cs typeface="Arial" panose="020B0604020202020204" pitchFamily="34" charset="0"/>
              </a:rPr>
              <a:t>Making the Volunteer Active and Independent</a:t>
            </a:r>
          </a:p>
        </p:txBody>
      </p:sp>
      <p:sp>
        <p:nvSpPr>
          <p:cNvPr id="3" name="Content Placeholder 2">
            <a:extLst>
              <a:ext uri="{FF2B5EF4-FFF2-40B4-BE49-F238E27FC236}">
                <a16:creationId xmlns:a16="http://schemas.microsoft.com/office/drawing/2014/main" id="{225674C2-F60C-C6DE-3A65-16DA0B13116F}"/>
              </a:ext>
            </a:extLst>
          </p:cNvPr>
          <p:cNvSpPr>
            <a:spLocks noGrp="1"/>
          </p:cNvSpPr>
          <p:nvPr>
            <p:ph idx="1"/>
          </p:nvPr>
        </p:nvSpPr>
        <p:spPr>
          <a:xfrm>
            <a:off x="838200" y="1982163"/>
            <a:ext cx="10515600" cy="4194799"/>
          </a:xfrm>
        </p:spPr>
        <p:txBody>
          <a:bodyPr/>
          <a:lstStyle/>
          <a:p>
            <a:r>
              <a:rPr lang="en-US" dirty="0">
                <a:latin typeface="Arial" panose="020B0604020202020204" pitchFamily="34" charset="0"/>
                <a:cs typeface="Arial" panose="020B0604020202020204" pitchFamily="34" charset="0"/>
              </a:rPr>
              <a:t>Outreach kit</a:t>
            </a:r>
          </a:p>
          <a:p>
            <a:r>
              <a:rPr lang="en-US" dirty="0">
                <a:latin typeface="Arial" panose="020B0604020202020204" pitchFamily="34" charset="0"/>
                <a:cs typeface="Arial" panose="020B0604020202020204" pitchFamily="34" charset="0"/>
              </a:rPr>
              <a:t>Online training</a:t>
            </a:r>
          </a:p>
          <a:p>
            <a:r>
              <a:rPr lang="en-US" dirty="0">
                <a:latin typeface="Arial" panose="020B0604020202020204" pitchFamily="34" charset="0"/>
                <a:cs typeface="Arial" panose="020B0604020202020204" pitchFamily="34" charset="0"/>
              </a:rPr>
              <a:t>USPS materials</a:t>
            </a:r>
          </a:p>
        </p:txBody>
      </p:sp>
      <p:pic>
        <p:nvPicPr>
          <p:cNvPr id="5" name="Picture 4" descr="Outreach kit A black crate with a blue cloth and a blue table cover with Az State logo and wording">
            <a:extLst>
              <a:ext uri="{FF2B5EF4-FFF2-40B4-BE49-F238E27FC236}">
                <a16:creationId xmlns:a16="http://schemas.microsoft.com/office/drawing/2014/main" id="{A2EFFF3E-B31A-47B7-627D-004E40F17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8044" y="1577009"/>
            <a:ext cx="6976025" cy="5043797"/>
          </a:xfrm>
          <a:prstGeom prst="rect">
            <a:avLst/>
          </a:prstGeom>
        </p:spPr>
      </p:pic>
    </p:spTree>
    <p:extLst>
      <p:ext uri="{BB962C8B-B14F-4D97-AF65-F5344CB8AC3E}">
        <p14:creationId xmlns:p14="http://schemas.microsoft.com/office/powerpoint/2010/main" val="75171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5D3D-5463-A5A3-E707-93D55F46E707}"/>
              </a:ext>
            </a:extLst>
          </p:cNvPr>
          <p:cNvSpPr>
            <a:spLocks noGrp="1"/>
          </p:cNvSpPr>
          <p:nvPr>
            <p:ph type="title"/>
          </p:nvPr>
        </p:nvSpPr>
        <p:spPr>
          <a:xfrm>
            <a:off x="838200" y="243841"/>
            <a:ext cx="10515600" cy="1097280"/>
          </a:xfrm>
        </p:spPr>
        <p:txBody>
          <a:bodyPr/>
          <a:lstStyle/>
          <a:p>
            <a:pPr algn="ctr"/>
            <a:r>
              <a:rPr lang="en-US" dirty="0">
                <a:latin typeface="Arial" panose="020B0604020202020204" pitchFamily="34" charset="0"/>
                <a:cs typeface="Arial" panose="020B0604020202020204" pitchFamily="34" charset="0"/>
              </a:rPr>
              <a:t>Volunteer Reporting</a:t>
            </a:r>
          </a:p>
        </p:txBody>
      </p:sp>
      <p:sp>
        <p:nvSpPr>
          <p:cNvPr id="3" name="Content Placeholder 2">
            <a:extLst>
              <a:ext uri="{FF2B5EF4-FFF2-40B4-BE49-F238E27FC236}">
                <a16:creationId xmlns:a16="http://schemas.microsoft.com/office/drawing/2014/main" id="{951E8EA5-0C71-5451-B358-74E8E8FB209A}"/>
              </a:ext>
            </a:extLst>
          </p:cNvPr>
          <p:cNvSpPr>
            <a:spLocks noGrp="1"/>
          </p:cNvSpPr>
          <p:nvPr>
            <p:ph idx="1"/>
          </p:nvPr>
        </p:nvSpPr>
        <p:spPr>
          <a:xfrm>
            <a:off x="838200" y="1341120"/>
            <a:ext cx="10515600" cy="5273039"/>
          </a:xfrm>
        </p:spPr>
        <p:txBody>
          <a:bodyPr/>
          <a:lstStyle/>
          <a:p>
            <a:r>
              <a:rPr lang="en-US" dirty="0">
                <a:latin typeface="Arial" panose="020B0604020202020204" pitchFamily="34" charset="0"/>
                <a:cs typeface="Arial" panose="020B0604020202020204" pitchFamily="34" charset="0"/>
              </a:rPr>
              <a:t>Direct reporting link</a:t>
            </a:r>
          </a:p>
          <a:p>
            <a:pPr lvl="1"/>
            <a:r>
              <a:rPr lang="en-US" dirty="0">
                <a:latin typeface="Arial" panose="020B0604020202020204" pitchFamily="34" charset="0"/>
                <a:cs typeface="Arial" panose="020B0604020202020204" pitchFamily="34" charset="0"/>
                <a:hlinkClick r:id="rId2"/>
              </a:rPr>
              <a:t>https://azsos.libwizard.com/f/atbl_outreach</a:t>
            </a:r>
            <a:r>
              <a:rPr lang="en-US" dirty="0">
                <a:latin typeface="Arial" panose="020B0604020202020204" pitchFamily="34" charset="0"/>
                <a:cs typeface="Arial" panose="020B0604020202020204" pitchFamily="34" charset="0"/>
              </a:rPr>
              <a:t> </a:t>
            </a:r>
          </a:p>
          <a:p>
            <a:pPr lvl="1"/>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VicNet</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Volgistics</a:t>
            </a:r>
            <a:r>
              <a:rPr lang="en-US" dirty="0">
                <a:latin typeface="Arial" panose="020B0604020202020204" pitchFamily="34" charset="0"/>
                <a:cs typeface="Arial" panose="020B0604020202020204" pitchFamily="34" charset="0"/>
              </a:rPr>
              <a:t> reporting software for volunteer including traveling time:</a:t>
            </a:r>
          </a:p>
          <a:p>
            <a:pPr marL="457200" lvl="1" indent="0">
              <a:buNone/>
            </a:pPr>
            <a:endParaRPr lang="en-US" dirty="0">
              <a:latin typeface="Arial" panose="020B0604020202020204" pitchFamily="34" charset="0"/>
              <a:cs typeface="Arial" panose="020B0604020202020204" pitchFamily="34" charset="0"/>
            </a:endParaRPr>
          </a:p>
        </p:txBody>
      </p:sp>
      <p:pic>
        <p:nvPicPr>
          <p:cNvPr id="4" name="Picture 3" descr="Volgistics/Vicnet screen shot of volunteering assignment selection">
            <a:extLst>
              <a:ext uri="{FF2B5EF4-FFF2-40B4-BE49-F238E27FC236}">
                <a16:creationId xmlns:a16="http://schemas.microsoft.com/office/drawing/2014/main" id="{8FF076A6-4053-470C-AD00-3860566E8C2C}"/>
              </a:ext>
            </a:extLst>
          </p:cNvPr>
          <p:cNvPicPr>
            <a:picLocks noChangeAspect="1"/>
          </p:cNvPicPr>
          <p:nvPr/>
        </p:nvPicPr>
        <p:blipFill>
          <a:blip r:embed="rId3"/>
          <a:stretch>
            <a:fillRect/>
          </a:stretch>
        </p:blipFill>
        <p:spPr>
          <a:xfrm>
            <a:off x="2479802" y="3029963"/>
            <a:ext cx="8590008" cy="3310415"/>
          </a:xfrm>
          <a:prstGeom prst="rect">
            <a:avLst/>
          </a:prstGeom>
        </p:spPr>
      </p:pic>
    </p:spTree>
    <p:extLst>
      <p:ext uri="{BB962C8B-B14F-4D97-AF65-F5344CB8AC3E}">
        <p14:creationId xmlns:p14="http://schemas.microsoft.com/office/powerpoint/2010/main" val="392324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A9E4-5E14-0FBA-9A9C-5350778E7FF9}"/>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Documentation</a:t>
            </a:r>
          </a:p>
        </p:txBody>
      </p:sp>
      <p:sp>
        <p:nvSpPr>
          <p:cNvPr id="3" name="Content Placeholder 2">
            <a:extLst>
              <a:ext uri="{FF2B5EF4-FFF2-40B4-BE49-F238E27FC236}">
                <a16:creationId xmlns:a16="http://schemas.microsoft.com/office/drawing/2014/main" id="{E89924CE-34E3-DA5C-DCC2-09D03D2D7E5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Communication with volunteers at least 2x annually outside of trainings – based on last name.</a:t>
            </a:r>
          </a:p>
          <a:p>
            <a:r>
              <a:rPr lang="en-US" dirty="0">
                <a:latin typeface="Arial" panose="020B0604020202020204" pitchFamily="34" charset="0"/>
                <a:cs typeface="Arial" panose="020B0604020202020204" pitchFamily="34" charset="0"/>
              </a:rPr>
              <a:t>Report back to a volunteer when an ambassador’s efforts come to fruition.</a:t>
            </a:r>
          </a:p>
          <a:p>
            <a:r>
              <a:rPr lang="en-US" dirty="0">
                <a:latin typeface="Arial" panose="020B0604020202020204" pitchFamily="34" charset="0"/>
                <a:cs typeface="Arial" panose="020B0604020202020204" pitchFamily="34" charset="0"/>
              </a:rPr>
              <a:t>Work with volunteer to provide feedback if an event doesn’t have a good outcome.</a:t>
            </a:r>
          </a:p>
          <a:p>
            <a:r>
              <a:rPr lang="en-US" dirty="0">
                <a:latin typeface="Arial" panose="020B0604020202020204" pitchFamily="34" charset="0"/>
                <a:cs typeface="Arial" panose="020B0604020202020204" pitchFamily="34" charset="0"/>
              </a:rPr>
              <a:t>Thanking volunteers for taking the time and dedication when volunteering on behalf of the library. Thank you notes in print and braille!</a:t>
            </a:r>
          </a:p>
        </p:txBody>
      </p:sp>
    </p:spTree>
    <p:extLst>
      <p:ext uri="{BB962C8B-B14F-4D97-AF65-F5344CB8AC3E}">
        <p14:creationId xmlns:p14="http://schemas.microsoft.com/office/powerpoint/2010/main" val="207202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0ED8-9758-53C7-01FF-A8665378332E}"/>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Final Thoughts</a:t>
            </a:r>
          </a:p>
        </p:txBody>
      </p:sp>
      <p:sp>
        <p:nvSpPr>
          <p:cNvPr id="3" name="Content Placeholder 2">
            <a:extLst>
              <a:ext uri="{FF2B5EF4-FFF2-40B4-BE49-F238E27FC236}">
                <a16:creationId xmlns:a16="http://schemas.microsoft.com/office/drawing/2014/main" id="{78E95C06-121F-2935-2707-821D3CB2F05E}"/>
              </a:ext>
            </a:extLst>
          </p:cNvPr>
          <p:cNvSpPr>
            <a:spLocks noGrp="1"/>
          </p:cNvSpPr>
          <p:nvPr>
            <p:ph idx="1"/>
          </p:nvPr>
        </p:nvSpPr>
        <p:spPr>
          <a:xfrm>
            <a:off x="838200" y="1404730"/>
            <a:ext cx="10515600" cy="4772233"/>
          </a:xfrm>
        </p:spPr>
        <p:txBody>
          <a:bodyPr/>
          <a:lstStyle/>
          <a:p>
            <a:r>
              <a:rPr lang="en-US" dirty="0">
                <a:latin typeface="Arial" panose="020B0604020202020204" pitchFamily="34" charset="0"/>
                <a:cs typeface="Arial" panose="020B0604020202020204" pitchFamily="34" charset="0"/>
              </a:rPr>
              <a:t>Start Local</a:t>
            </a:r>
          </a:p>
          <a:p>
            <a:r>
              <a:rPr lang="en-US" dirty="0">
                <a:latin typeface="Arial" panose="020B0604020202020204" pitchFamily="34" charset="0"/>
                <a:cs typeface="Arial" panose="020B0604020202020204" pitchFamily="34" charset="0"/>
              </a:rPr>
              <a:t>Start with library members</a:t>
            </a:r>
          </a:p>
          <a:p>
            <a:r>
              <a:rPr lang="en-US" dirty="0">
                <a:latin typeface="Arial" panose="020B0604020202020204" pitchFamily="34" charset="0"/>
                <a:cs typeface="Arial" panose="020B0604020202020204" pitchFamily="34" charset="0"/>
              </a:rPr>
              <a:t>Advertise in newsletter/social media</a:t>
            </a:r>
          </a:p>
          <a:p>
            <a:r>
              <a:rPr lang="en-US" dirty="0">
                <a:latin typeface="Arial" panose="020B0604020202020204" pitchFamily="34" charset="0"/>
                <a:cs typeface="Arial" panose="020B0604020202020204" pitchFamily="34" charset="0"/>
              </a:rPr>
              <a:t>Borrow manuals/documentation from colleagues</a:t>
            </a:r>
          </a:p>
          <a:p>
            <a:r>
              <a:rPr lang="en-US" dirty="0">
                <a:latin typeface="Arial" panose="020B0604020202020204" pitchFamily="34" charset="0"/>
                <a:cs typeface="Arial" panose="020B0604020202020204" pitchFamily="34" charset="0"/>
              </a:rPr>
              <a:t>Have fun and ask volunteers on how to improve the program</a:t>
            </a:r>
          </a:p>
          <a:p>
            <a:r>
              <a:rPr lang="en-US" dirty="0">
                <a:latin typeface="Arial" panose="020B0604020202020204" pitchFamily="34" charset="0"/>
                <a:cs typeface="Arial" panose="020B0604020202020204" pitchFamily="34" charset="0"/>
              </a:rPr>
              <a:t>Accept failures – you learn so much from them</a:t>
            </a:r>
          </a:p>
          <a:p>
            <a:r>
              <a:rPr lang="en-US" dirty="0">
                <a:latin typeface="Arial" panose="020B0604020202020204" pitchFamily="34" charset="0"/>
                <a:cs typeface="Arial" panose="020B0604020202020204" pitchFamily="34" charset="0"/>
              </a:rPr>
              <a:t>And my favorite question from the public…Who are you again?  </a:t>
            </a:r>
          </a:p>
          <a:p>
            <a:pPr lvl="1"/>
            <a:r>
              <a:rPr lang="en-US" dirty="0">
                <a:latin typeface="Arial" panose="020B0604020202020204" pitchFamily="34" charset="0"/>
                <a:cs typeface="Arial" panose="020B0604020202020204" pitchFamily="34" charset="0"/>
              </a:rPr>
              <a:t>I’m Christine Tuttle – Outreach Librarian – from the Arizona Talking Book Library and it was my pleasure meeting with all of you today. </a:t>
            </a:r>
          </a:p>
        </p:txBody>
      </p:sp>
    </p:spTree>
    <p:extLst>
      <p:ext uri="{BB962C8B-B14F-4D97-AF65-F5344CB8AC3E}">
        <p14:creationId xmlns:p14="http://schemas.microsoft.com/office/powerpoint/2010/main" val="309128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40E7-C683-4460-3FD9-E61E4A54AF4E}"/>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Hello Friends!</a:t>
            </a:r>
          </a:p>
        </p:txBody>
      </p:sp>
      <p:sp>
        <p:nvSpPr>
          <p:cNvPr id="3" name="Content Placeholder 2">
            <a:extLst>
              <a:ext uri="{FF2B5EF4-FFF2-40B4-BE49-F238E27FC236}">
                <a16:creationId xmlns:a16="http://schemas.microsoft.com/office/drawing/2014/main" id="{AC4C581A-85C9-90DA-430E-77F12874F4C5}"/>
              </a:ext>
            </a:extLst>
          </p:cNvPr>
          <p:cNvSpPr>
            <a:spLocks noGrp="1"/>
          </p:cNvSpPr>
          <p:nvPr>
            <p:ph sz="half" idx="1"/>
          </p:nvPr>
        </p:nvSpPr>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Christine Tuttle</a:t>
            </a:r>
          </a:p>
          <a:p>
            <a:r>
              <a:rPr lang="en-US" dirty="0">
                <a:latin typeface="Arial" panose="020B0604020202020204" pitchFamily="34" charset="0"/>
                <a:cs typeface="Arial" panose="020B0604020202020204" pitchFamily="34" charset="0"/>
              </a:rPr>
              <a:t>Arizona Talking Book Library – Az1A</a:t>
            </a:r>
          </a:p>
          <a:p>
            <a:r>
              <a:rPr lang="en-US" dirty="0">
                <a:latin typeface="Arial" panose="020B0604020202020204" pitchFamily="34" charset="0"/>
                <a:cs typeface="Arial" panose="020B0604020202020204" pitchFamily="34" charset="0"/>
                <a:hlinkClick r:id="rId2"/>
              </a:rPr>
              <a:t>ctuttle@azlibrary.gov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602-926-3354 Direct</a:t>
            </a:r>
          </a:p>
          <a:p>
            <a:r>
              <a:rPr lang="en-US" dirty="0">
                <a:latin typeface="Arial" panose="020B0604020202020204" pitchFamily="34" charset="0"/>
                <a:cs typeface="Arial" panose="020B0604020202020204" pitchFamily="34" charset="0"/>
              </a:rPr>
              <a:t>602-255-5578 Main</a:t>
            </a:r>
          </a:p>
          <a:p>
            <a:r>
              <a:rPr lang="en-US" dirty="0">
                <a:latin typeface="Arial" panose="020B0604020202020204" pitchFamily="34" charset="0"/>
                <a:cs typeface="Arial" panose="020B0604020202020204" pitchFamily="34" charset="0"/>
              </a:rPr>
              <a:t>Please stop by for a tour!</a:t>
            </a:r>
          </a:p>
        </p:txBody>
      </p:sp>
      <p:pic>
        <p:nvPicPr>
          <p:cNvPr id="6" name="Content Placeholder 5" descr="Christine picture">
            <a:extLst>
              <a:ext uri="{FF2B5EF4-FFF2-40B4-BE49-F238E27FC236}">
                <a16:creationId xmlns:a16="http://schemas.microsoft.com/office/drawing/2014/main" id="{F53D12E1-B1EC-8F09-3567-971C39887EB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2133600"/>
            <a:ext cx="5530506" cy="3688236"/>
          </a:xfrm>
        </p:spPr>
      </p:pic>
    </p:spTree>
    <p:extLst>
      <p:ext uri="{BB962C8B-B14F-4D97-AF65-F5344CB8AC3E}">
        <p14:creationId xmlns:p14="http://schemas.microsoft.com/office/powerpoint/2010/main" val="1366285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468</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Volunteerism at Your Library</vt:lpstr>
      <vt:lpstr>Gaining Volunteers</vt:lpstr>
      <vt:lpstr>Making Volunteering Inclusive</vt:lpstr>
      <vt:lpstr>Having Volunteering Accessible</vt:lpstr>
      <vt:lpstr>Making the Volunteer Active and Independent</vt:lpstr>
      <vt:lpstr>Volunteer Reporting</vt:lpstr>
      <vt:lpstr>Documentation</vt:lpstr>
      <vt:lpstr>Final Thoughts</vt:lpstr>
      <vt:lpstr>Hello Friends!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Volunteerism at Your Library</dc:title>
  <dc:creator>Christine Tuttle</dc:creator>
  <cp:lastModifiedBy>Christine Tuttle</cp:lastModifiedBy>
  <cp:revision>1</cp:revision>
  <dcterms:created xsi:type="dcterms:W3CDTF">2024-05-15T15:07:05Z</dcterms:created>
  <dcterms:modified xsi:type="dcterms:W3CDTF">2024-05-15T16:06:37Z</dcterms:modified>
</cp:coreProperties>
</file>