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CB24B-CC05-4A68-9572-76A448DFF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5E2EF9-3455-4352-950A-E994EA9B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DFD71-31A4-4E37-B0C6-93101AF7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EE0C9-ACE4-4188-B164-39BF493B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0D013-DF24-43E5-9D5C-2F5AD61EC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06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F1FC-52FF-4875-A557-BAAA156B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0043FD-D834-4691-AE58-447D72989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ACFFA-3150-4A57-BAF7-4C60CCDD0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8D352-2319-44D3-AAAC-9C76262C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4CFCC-5ABA-45E5-AA74-92F510047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7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AA916-EF77-461D-AC45-DA042ACE71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3C964F-F214-4C41-AA3C-1533D50145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CEA9B2-BF47-41AF-B51B-E5AFA9E9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0FBD-340C-44AC-B5B1-664052E25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135AE-7D61-4212-B970-781DAF117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5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0DCC-ED2F-4A1B-B145-F262C7384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186DA-8B55-4B22-A8C5-8E582C883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D6BCF-2058-4906-A701-1C831D56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540AA-CC9F-428A-90A4-D5FC7816C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FBF4-8A39-4BAA-8E3D-33EDFBF9C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0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EFD6C-A37B-4DF0-85B0-88A5C9F8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7912A-7C52-4AE8-9082-CE41BF40D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2D7B8-7D98-4D98-9D9D-FC65C1F81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A5B7C-07FC-4996-BEF2-D86056F8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5B2B2-C20A-446E-814F-43477D2A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52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7A537-12D1-4A8D-BE33-04F22EB7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EE4A2-91BC-4D05-9C72-7476D4E958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47603A-548A-4A0F-B5B5-5B1666C5D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59B61-DA14-4241-9403-16747F8BA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348BA-13AA-493E-B8DA-B4873772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5F939-0707-4FF4-907D-46B89660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8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08C41-314D-480F-9D61-1D3352F56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42507-B2A6-4DB8-B6CD-B77A228FF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738304-F78A-4A4F-A92E-28CC8DEFF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CA2A80-F378-427D-A3D4-204A39E60D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F8650-1976-4194-9D34-555449B30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244BD8-C30F-43F3-AF79-32B4C41C5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47FA91-BA5F-4295-967E-229E56EC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4EF200-0A47-40B4-995E-21AE92A6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9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7809E-B670-4C28-9F8A-FD8E578D1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054C0-6B4D-4E53-84A4-CE777881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389BE-74FC-4D7A-A0C5-69DA295F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7C505-9C70-4726-A461-E5AED623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2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13B9F-0258-4F88-844F-A9514CD5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B9B53-E52E-4DB1-B135-B7ED6938D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886FF-2ACD-43B2-B96B-B183FE2E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3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1AB3-355E-4CA4-BD79-8A4C16717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B20A6-5D00-48CA-A449-499089B0F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5F627-636F-4F06-B008-EB359510B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D9AC8-2DBA-4EF5-8E00-0D965D36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B3D43-F70E-4439-B3FE-DB7A63E8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023E9-5853-4772-842F-164F53D9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0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D7C21-2790-46D8-858C-A1739155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CF4E60-1A4B-461C-BE37-07ED6B1DF3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BA673-660A-48C6-899B-09B5927D8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FC9F5A-1564-44EE-8103-863B6600E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2DFF7-69C9-4447-85A1-8CDE21A9A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524C2-5DF8-4E9C-9B33-51C1AD46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80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0F0CA3-1B8B-4F4C-A3BC-B10ECF10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CF9A6-D377-4790-BA29-0D110341E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442B18-958D-479B-9D9D-B74E14EED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2815B-0C39-4841-81DF-F3422275A2EE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14E07-B2B9-4250-9099-04F954D85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62E68-E650-4B74-8EDB-B042DF8B44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53B81-E436-4D45-AD6D-59E69BBCA4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41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trawick@apls.state.al.us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atrawick@apls.state.al.us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75E5426-77E7-4FE5-976F-E36ABFB23E3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096000" y="1728788"/>
            <a:ext cx="5919787" cy="3227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7200" dirty="0"/>
              <a:t>Preparing the </a:t>
            </a:r>
            <a:r>
              <a:rPr lang="en-US" sz="7200" dirty="0" err="1"/>
              <a:t>HumanWare</a:t>
            </a:r>
            <a:r>
              <a:rPr lang="en-US" sz="7200" dirty="0"/>
              <a:t> eReader for </a:t>
            </a:r>
            <a:r>
              <a:rPr lang="en-US" sz="7200" dirty="0" err="1"/>
              <a:t>Circulaton</a:t>
            </a:r>
            <a:endParaRPr lang="en-US" sz="7200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Amanda Trawick, Senior Librarian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Alabama Public Library Service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Regional Library for the Blind and Physically Handicapped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6030 Monticello Drive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Montgomery, AL 36117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334-213-3927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>
                <a:effectLst/>
                <a:latin typeface="+mj-lt"/>
                <a:ea typeface="Calibri" panose="020F0502020204030204" pitchFamily="34" charset="0"/>
              </a:rPr>
              <a:t>800-392-5671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hlinkClick r:id="rId2"/>
              </a:rPr>
              <a:t>atrawick@apls.state.al.us</a:t>
            </a:r>
            <a:endParaRPr lang="en-US" sz="20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U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64E639-274D-44CE-9962-AA234C2B3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2" y="576743"/>
            <a:ext cx="4278385" cy="57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1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00881-F8D7-41F5-9A02-8C026DA78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711353"/>
            <a:ext cx="5329806" cy="3997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2F709-7F19-4375-A77F-2D1187F8F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89" y="424808"/>
            <a:ext cx="3044330" cy="40591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81FE7E-675D-4CBE-BFF7-99E81CF9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20" y="3616587"/>
            <a:ext cx="3956808" cy="2967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D0C741-8C67-4991-A3BB-874AC12D803D}"/>
              </a:ext>
            </a:extLst>
          </p:cNvPr>
          <p:cNvSpPr txBox="1"/>
          <p:nvPr/>
        </p:nvSpPr>
        <p:spPr>
          <a:xfrm>
            <a:off x="9218638" y="2197988"/>
            <a:ext cx="2579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EBH </a:t>
            </a:r>
          </a:p>
          <a:p>
            <a:r>
              <a:rPr lang="en-US" dirty="0"/>
              <a:t>(electronic braille reader- </a:t>
            </a:r>
            <a:r>
              <a:rPr lang="en-US" dirty="0" err="1"/>
              <a:t>HumanWare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1099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F6140-A165-41F0-9437-468C7204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3" y="364921"/>
            <a:ext cx="3861732" cy="2896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9C9632-E667-42F2-B8D3-6F9C77B4B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80" y="244552"/>
            <a:ext cx="3311643" cy="2483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7C838-0E05-418A-B539-1F7352F28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04" y="3380805"/>
            <a:ext cx="4241288" cy="3180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9D9121-3CA6-4739-81D4-1595C0CD69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7" b="38713"/>
          <a:stretch/>
        </p:blipFill>
        <p:spPr>
          <a:xfrm>
            <a:off x="8623904" y="2965676"/>
            <a:ext cx="3414319" cy="1541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DD66C4-3F27-4BF2-868C-3D1AB2F9B1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11" y="679508"/>
            <a:ext cx="3442283" cy="25817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4D2A9A-FE84-44BE-8C98-1889F66D6A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72" y="3504501"/>
            <a:ext cx="3693251" cy="27699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45E72-F69A-47C3-9A79-9CDA3B133F63}"/>
              </a:ext>
            </a:extLst>
          </p:cNvPr>
          <p:cNvSpPr txBox="1"/>
          <p:nvPr/>
        </p:nvSpPr>
        <p:spPr>
          <a:xfrm>
            <a:off x="8623903" y="4507516"/>
            <a:ext cx="3246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Patron questions asked: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We have you listed as braille reader. Are you still a braille reader?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Would you like to participate in a program to test a new refreshable braille display?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an email address?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Would you be able to set up an email account in order to use the braille eReader?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you confirm your mailing address?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 you confirm your phone number?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 you willing to participate in surveys about the eReader?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5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FA8C3B-6252-46EE-8090-0C77A7CB3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8" y="975219"/>
            <a:ext cx="6191073" cy="4643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45BA9-683D-4F69-9953-6BDED13F8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34" y="348142"/>
            <a:ext cx="4641908" cy="34814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E93771-DAF5-4DBD-A395-C47E01DDBAF2}"/>
              </a:ext>
            </a:extLst>
          </p:cNvPr>
          <p:cNvSpPr txBox="1"/>
          <p:nvPr/>
        </p:nvSpPr>
        <p:spPr>
          <a:xfrm>
            <a:off x="7281644" y="4141196"/>
            <a:ext cx="45468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eReader basic training was provided by NLS </a:t>
            </a:r>
          </a:p>
          <a:p>
            <a:r>
              <a:rPr lang="en-US" dirty="0"/>
              <a:t>as well as backup tech support- NLS will contact a patron if assistance is needed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13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EE9708-E550-417D-AE9E-6EAB3712BEAB}"/>
              </a:ext>
            </a:extLst>
          </p:cNvPr>
          <p:cNvSpPr txBox="1"/>
          <p:nvPr/>
        </p:nvSpPr>
        <p:spPr>
          <a:xfrm>
            <a:off x="5740166" y="737798"/>
            <a:ext cx="6094602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Tim Emmons connects </a:t>
            </a:r>
            <a:r>
              <a:rPr lang="en-US" sz="2400" dirty="0" err="1"/>
              <a:t>eReaders</a:t>
            </a:r>
            <a:r>
              <a:rPr lang="en-US" sz="2400" dirty="0"/>
              <a:t> to Wi-Fi and applies software updates before </a:t>
            </a:r>
            <a:r>
              <a:rPr lang="en-US" sz="2400" dirty="0" err="1"/>
              <a:t>eReaders</a:t>
            </a:r>
            <a:r>
              <a:rPr lang="en-US" sz="2400" dirty="0"/>
              <a:t> are sent to patrons.</a:t>
            </a:r>
          </a:p>
          <a:p>
            <a:endParaRPr lang="en-US" sz="2400" dirty="0"/>
          </a:p>
          <a:p>
            <a:r>
              <a:rPr lang="en-US" sz="2400" dirty="0"/>
              <a:t>When  paired with a tablet or PC the eReader can also be used to:</a:t>
            </a:r>
          </a:p>
          <a:p>
            <a:endParaRPr lang="en-US" sz="2400" dirty="0"/>
          </a:p>
          <a:p>
            <a:r>
              <a:rPr lang="en-US" sz="2400" dirty="0"/>
              <a:t>Surf the internet, email, text, use social media, participate in a ZOOM meeting (with no speech interruptions from a screen reader such as JAWS)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Amanda Trawick, Senior Librarian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Alabama Public Library Service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Regional Library for the Blind and Physically Handicapped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6030 Monticello Drive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Montgomery, AL 36117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334-213-3927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effectLst/>
                <a:latin typeface="+mj-lt"/>
                <a:ea typeface="Calibri" panose="020F0502020204030204" pitchFamily="34" charset="0"/>
              </a:rPr>
              <a:t>800-392-5671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i="1" u="sng" dirty="0">
                <a:solidFill>
                  <a:srgbClr val="0563C1"/>
                </a:solidFill>
                <a:effectLst/>
                <a:latin typeface="+mj-lt"/>
                <a:ea typeface="Calibri" panose="020F0502020204030204" pitchFamily="34" charset="0"/>
                <a:hlinkClick r:id="rId2"/>
              </a:rPr>
              <a:t>atrawick@apls.state.al.us</a:t>
            </a:r>
            <a:endParaRPr lang="en-US" sz="1400" dirty="0">
              <a:effectLst/>
              <a:latin typeface="+mj-lt"/>
              <a:ea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C9AA2-CECC-48A9-8025-2F2D64441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6" y="629174"/>
            <a:ext cx="4363324" cy="581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5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254</Words>
  <Application>Microsoft Office PowerPoint</Application>
  <PresentationFormat>Widescreen</PresentationFormat>
  <Paragraphs>38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the eReader for Circulation</dc:title>
  <dc:creator>Amanda Trawick</dc:creator>
  <cp:lastModifiedBy>Amanda Trawick</cp:lastModifiedBy>
  <cp:revision>24</cp:revision>
  <dcterms:created xsi:type="dcterms:W3CDTF">2023-04-27T18:20:18Z</dcterms:created>
  <dcterms:modified xsi:type="dcterms:W3CDTF">2023-04-27T21:18:35Z</dcterms:modified>
</cp:coreProperties>
</file>