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64" r:id="rId2"/>
    <p:sldId id="257" r:id="rId3"/>
    <p:sldId id="258" r:id="rId4"/>
    <p:sldId id="263" r:id="rId5"/>
    <p:sldId id="260" r:id="rId6"/>
    <p:sldId id="259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/>
    <p:restoredTop sz="94631"/>
  </p:normalViewPr>
  <p:slideViewPr>
    <p:cSldViewPr>
      <p:cViewPr varScale="1">
        <p:scale>
          <a:sx n="85" d="100"/>
          <a:sy n="85" d="100"/>
        </p:scale>
        <p:origin x="176" y="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Increases in Registration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City of Pittsburgh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110.0</c:v>
                </c:pt>
                <c:pt idx="1">
                  <c:v>241.0</c:v>
                </c:pt>
                <c:pt idx="2">
                  <c:v>189.0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E3-4C98-A2C3-54B5AAF3BF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Allegheny County</c:v>
                </c:pt>
              </c:strCache>
            </c:strRef>
          </c:tx>
          <c:spPr>
            <a:solidFill>
              <a:srgbClr val="E38A29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92.0</c:v>
                </c:pt>
                <c:pt idx="1">
                  <c:v>177.0</c:v>
                </c:pt>
                <c:pt idx="2">
                  <c:v>157.0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E3-4C98-A2C3-54B5AAF3B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700636208"/>
        <c:axId val="-700633888"/>
      </c:barChart>
      <c:catAx>
        <c:axId val="-700636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00633888"/>
        <c:crosses val="autoZero"/>
        <c:auto val="1"/>
        <c:lblAlgn val="ctr"/>
        <c:lblOffset val="100"/>
        <c:noMultiLvlLbl val="0"/>
      </c:catAx>
      <c:valAx>
        <c:axId val="-70063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0063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9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7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377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18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86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8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3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1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7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0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2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0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6086-4827-4676-86EF-52A97CE147CB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D7C0D5-F1F5-4ADF-889A-A11B970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82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wwJhf7sbkbc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Staff Training from </a:t>
            </a:r>
            <a:r>
              <a:rPr lang="en-US" dirty="0" smtClean="0">
                <a:solidFill>
                  <a:schemeClr val="tx1"/>
                </a:solidFill>
              </a:rPr>
              <a:t>Carnegie Library of Pittsburgh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7244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Library for the Blind and Physically Handicapped</a:t>
            </a:r>
          </a:p>
        </p:txBody>
      </p:sp>
    </p:spTree>
    <p:extLst>
      <p:ext uri="{BB962C8B-B14F-4D97-AF65-F5344CB8AC3E}">
        <p14:creationId xmlns:p14="http://schemas.microsoft.com/office/powerpoint/2010/main" val="1423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Does your Library have the necessary technology and equipment to provide special needs access to computers and the physical environment of the Library?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0"/>
            <a:ext cx="6284399" cy="3962400"/>
          </a:xfrm>
        </p:spPr>
      </p:pic>
    </p:spTree>
    <p:extLst>
      <p:ext uri="{BB962C8B-B14F-4D97-AF65-F5344CB8AC3E}">
        <p14:creationId xmlns:p14="http://schemas.microsoft.com/office/powerpoint/2010/main" val="332464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Are your staff and other volunteers trained in assisting Volunteers with special needs?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32" y="2133600"/>
            <a:ext cx="5049436" cy="3778250"/>
          </a:xfrm>
        </p:spPr>
      </p:pic>
    </p:spTree>
    <p:extLst>
      <p:ext uri="{BB962C8B-B14F-4D97-AF65-F5344CB8AC3E}">
        <p14:creationId xmlns:p14="http://schemas.microsoft.com/office/powerpoint/2010/main" val="104835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Does your Library have a reasonable expectation of what equal access to all aspects of volunteer opportunities means for someone with a barrier to higher level volunteer roles such as Narration?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71800"/>
            <a:ext cx="4648200" cy="3581400"/>
          </a:xfrm>
        </p:spPr>
      </p:pic>
    </p:spTree>
    <p:extLst>
      <p:ext uri="{BB962C8B-B14F-4D97-AF65-F5344CB8AC3E}">
        <p14:creationId xmlns:p14="http://schemas.microsoft.com/office/powerpoint/2010/main" val="412158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Do your volunteer position descriptions include persons with disabilities in the language of the established requirements?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2514600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1769310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Are you willing to take a chance in permitting a volunteer to try something that might seem impossible, or has a high probability of failure?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28" y="2895600"/>
            <a:ext cx="4480844" cy="3352800"/>
          </a:xfrm>
        </p:spPr>
      </p:pic>
    </p:spTree>
    <p:extLst>
      <p:ext uri="{BB962C8B-B14F-4D97-AF65-F5344CB8AC3E}">
        <p14:creationId xmlns:p14="http://schemas.microsoft.com/office/powerpoint/2010/main" val="228458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201" y="228600"/>
            <a:ext cx="5831059" cy="128089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Carnegie Library of Pittsburgh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76400"/>
            <a:ext cx="6317862" cy="49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95" y="304800"/>
            <a:ext cx="5885092" cy="128089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Libraries of Allegheny County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94" y="1752600"/>
            <a:ext cx="5885092" cy="477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9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98917"/>
            <a:ext cx="6589200" cy="1280890"/>
          </a:xfrm>
        </p:spPr>
        <p:txBody>
          <a:bodyPr/>
          <a:lstStyle/>
          <a:p>
            <a:r>
              <a:rPr lang="en-US" dirty="0" smtClean="0"/>
              <a:t>Staff Training Beyond the Library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3557" t="9971" r="24359" b="35185"/>
          <a:stretch/>
        </p:blipFill>
        <p:spPr bwMode="auto">
          <a:xfrm>
            <a:off x="3960758" y="1066800"/>
            <a:ext cx="4648200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0097" t="12251" r="10576" b="9402"/>
          <a:stretch/>
        </p:blipFill>
        <p:spPr bwMode="auto">
          <a:xfrm>
            <a:off x="914400" y="3988677"/>
            <a:ext cx="4714875" cy="2619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07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vansd\AppData\Local\Temp\WPASchoolfor theblind outreach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39958" r="9296"/>
          <a:stretch/>
        </p:blipFill>
        <p:spPr bwMode="auto">
          <a:xfrm>
            <a:off x="3657600" y="800100"/>
            <a:ext cx="4800600" cy="220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gabb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14231" r="27621" b="14807"/>
          <a:stretch/>
        </p:blipFill>
        <p:spPr bwMode="auto">
          <a:xfrm>
            <a:off x="1280897" y="1905000"/>
            <a:ext cx="2209800" cy="3610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s://lh6.googleusercontent.com/Oz4c_mCoCiQImnX52S-WJWB0-lAnr366tV1dxIqXXUZGhadQC27ICLNNRCWLm5bIxRr3YsiEjUo6oPVA6G1WLjXAAvlhnMyB7vKnCrnXQvnZPVgTKxjJyGmrbKqLHAyeav92df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42" y="3334824"/>
            <a:ext cx="2092258" cy="27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c4zlU8Rn7XZvimn8aIF6cmZ1Ik3jRT-kGZvrVYan2Gfx6ChbpiiSKGoGj12YQRi4oeXdKs30dgE_FErS4-iMw_CcESb8a28kY_FAlPfdJVeX-QYAEH2zLKZn75mEUvGX5Ps0JT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3835"/>
          <a:stretch/>
        </p:blipFill>
        <p:spPr bwMode="auto">
          <a:xfrm>
            <a:off x="3657600" y="3334824"/>
            <a:ext cx="2565087" cy="27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80897" y="11430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The Staff…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0897" y="5612818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… </a:t>
            </a:r>
            <a:r>
              <a:rPr lang="en-US" sz="3000" dirty="0" smtClean="0"/>
              <a:t>of </a:t>
            </a:r>
            <a:r>
              <a:rPr lang="en-US" sz="3000" dirty="0"/>
              <a:t>Staff </a:t>
            </a:r>
            <a:r>
              <a:rPr lang="en-US" sz="3000" dirty="0" smtClean="0"/>
              <a:t>Training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052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289" y="796376"/>
            <a:ext cx="6589199" cy="1280890"/>
          </a:xfrm>
        </p:spPr>
        <p:txBody>
          <a:bodyPr/>
          <a:lstStyle/>
          <a:p>
            <a:r>
              <a:rPr lang="en-US" dirty="0" smtClean="0"/>
              <a:t>The Benefits of Staff Training</a:t>
            </a:r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19200" y="1417637"/>
            <a:ext cx="11684000" cy="69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35365232"/>
              </p:ext>
            </p:extLst>
          </p:nvPr>
        </p:nvGraphicFramePr>
        <p:xfrm>
          <a:off x="1447800" y="1769863"/>
          <a:ext cx="6702911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86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3110"/>
            <a:ext cx="6589200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Online Resources: Assistive Technology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99" y="4038600"/>
            <a:ext cx="632217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3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5" b="3806"/>
          <a:stretch>
            <a:fillRect/>
          </a:stretch>
        </p:blipFill>
        <p:spPr bwMode="auto">
          <a:xfrm>
            <a:off x="3429000" y="1513490"/>
            <a:ext cx="5046165" cy="243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4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267" y="609600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Customer Service Video from the Mid-Atlantic ADA Center</a:t>
            </a:r>
            <a:endParaRPr lang="en-US" dirty="0"/>
          </a:p>
        </p:txBody>
      </p:sp>
      <p:pic>
        <p:nvPicPr>
          <p:cNvPr id="4" name="wwJhf7sbkb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2133600"/>
            <a:ext cx="758613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2195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Things to Consider When Working with Volunteers Who Have Disabilities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8400"/>
            <a:ext cx="6248400" cy="3810000"/>
          </a:xfrm>
        </p:spPr>
      </p:pic>
    </p:spTree>
    <p:extLst>
      <p:ext uri="{BB962C8B-B14F-4D97-AF65-F5344CB8AC3E}">
        <p14:creationId xmlns:p14="http://schemas.microsoft.com/office/powerpoint/2010/main" val="93834914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238</TotalTime>
  <Words>182</Words>
  <Application>Microsoft Macintosh PowerPoint</Application>
  <PresentationFormat>On-screen Show (4:3)</PresentationFormat>
  <Paragraphs>17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Staff Training from Carnegie Library of Pittsburgh</vt:lpstr>
      <vt:lpstr>Carnegie Library of Pittsburgh System</vt:lpstr>
      <vt:lpstr>The Libraries of Allegheny County</vt:lpstr>
      <vt:lpstr>Staff Training Beyond the Library</vt:lpstr>
      <vt:lpstr>PowerPoint Presentation</vt:lpstr>
      <vt:lpstr>The Benefits of Staff Training</vt:lpstr>
      <vt:lpstr>Online Resources: Assistive Technology</vt:lpstr>
      <vt:lpstr>Customer Service Video from the Mid-Atlantic ADA Center</vt:lpstr>
      <vt:lpstr>Some Things to Consider When Working with Volunteers Who Have Disabilities</vt:lpstr>
      <vt:lpstr>Does your Library have the necessary technology and equipment to provide special needs access to computers and the physical environment of the Library? </vt:lpstr>
      <vt:lpstr>Are your staff and other volunteers trained in assisting Volunteers with special needs? </vt:lpstr>
      <vt:lpstr>Does your Library have a reasonable expectation of what equal access to all aspects of volunteer opportunities means for someone with a barrier to higher level volunteer roles such as Narration? </vt:lpstr>
      <vt:lpstr>Do your volunteer position descriptions include persons with disabilities in the language of the established requirements? </vt:lpstr>
      <vt:lpstr>Are you willing to take a chance in permitting a volunteer to try something that might seem impossible, or has a high probability of failure? </vt:lpstr>
    </vt:vector>
  </TitlesOfParts>
  <Company>HP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Devon Evans</dc:creator>
  <cp:lastModifiedBy>Microsoft Office User</cp:lastModifiedBy>
  <cp:revision>26</cp:revision>
  <dcterms:created xsi:type="dcterms:W3CDTF">2017-05-10T18:31:13Z</dcterms:created>
  <dcterms:modified xsi:type="dcterms:W3CDTF">2017-06-09T19:01:09Z</dcterms:modified>
</cp:coreProperties>
</file>