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9" r:id="rId3"/>
    <p:sldId id="276" r:id="rId4"/>
    <p:sldId id="277" r:id="rId5"/>
    <p:sldId id="280" r:id="rId6"/>
    <p:sldId id="278" r:id="rId7"/>
    <p:sldId id="283" r:id="rId8"/>
    <p:sldId id="262" r:id="rId9"/>
    <p:sldId id="263" r:id="rId10"/>
    <p:sldId id="271" r:id="rId11"/>
    <p:sldId id="268" r:id="rId12"/>
    <p:sldId id="269" r:id="rId13"/>
    <p:sldId id="281" r:id="rId14"/>
    <p:sldId id="282" r:id="rId15"/>
    <p:sldId id="275" r:id="rId16"/>
    <p:sldId id="26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618FF-1CA3-41ED-8265-36BA469DF1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7A71B9-A7D5-4A70-BD6F-52044669DA55}">
      <dgm:prSet custT="1"/>
      <dgm:spPr/>
      <dgm:t>
        <a:bodyPr/>
        <a:lstStyle/>
        <a:p>
          <a:pPr rtl="0"/>
          <a:r>
            <a:rPr lang="en-US" sz="2000" b="1" dirty="0" smtClean="0"/>
            <a:t>Assistive technology</a:t>
          </a:r>
          <a:endParaRPr lang="en-US" sz="2000" b="1" dirty="0"/>
        </a:p>
      </dgm:t>
    </dgm:pt>
    <dgm:pt modelId="{F5AC2815-42DC-4A0E-9155-A1D793B31954}" type="parTrans" cxnId="{24D2B5CB-B0F1-4731-A7FC-55BB9DF0573F}">
      <dgm:prSet/>
      <dgm:spPr/>
      <dgm:t>
        <a:bodyPr/>
        <a:lstStyle/>
        <a:p>
          <a:endParaRPr lang="en-US"/>
        </a:p>
      </dgm:t>
    </dgm:pt>
    <dgm:pt modelId="{66DE65A5-F5E3-406C-AB49-8C48B101CA0F}" type="sibTrans" cxnId="{24D2B5CB-B0F1-4731-A7FC-55BB9DF0573F}">
      <dgm:prSet/>
      <dgm:spPr/>
      <dgm:t>
        <a:bodyPr/>
        <a:lstStyle/>
        <a:p>
          <a:endParaRPr lang="en-US"/>
        </a:p>
      </dgm:t>
    </dgm:pt>
    <dgm:pt modelId="{167394BA-99D4-42CF-A762-B01B9B56563C}">
      <dgm:prSet custT="1"/>
      <dgm:spPr/>
      <dgm:t>
        <a:bodyPr/>
        <a:lstStyle/>
        <a:p>
          <a:pPr rtl="0"/>
          <a:r>
            <a:rPr lang="en-US" sz="2000" b="1" dirty="0" smtClean="0"/>
            <a:t>Web site</a:t>
          </a:r>
          <a:endParaRPr lang="en-US" sz="2000" b="1" dirty="0"/>
        </a:p>
      </dgm:t>
    </dgm:pt>
    <dgm:pt modelId="{33BEE06D-49E9-4A3E-9ABE-76E73A3C2E70}" type="parTrans" cxnId="{E49A9F80-5839-45AF-8DCE-0C231A3917A9}">
      <dgm:prSet/>
      <dgm:spPr/>
      <dgm:t>
        <a:bodyPr/>
        <a:lstStyle/>
        <a:p>
          <a:endParaRPr lang="en-US"/>
        </a:p>
      </dgm:t>
    </dgm:pt>
    <dgm:pt modelId="{8E1F9FA6-2B14-4A8D-981E-D01CF0EFC4E6}" type="sibTrans" cxnId="{E49A9F80-5839-45AF-8DCE-0C231A3917A9}">
      <dgm:prSet/>
      <dgm:spPr/>
      <dgm:t>
        <a:bodyPr/>
        <a:lstStyle/>
        <a:p>
          <a:endParaRPr lang="en-US"/>
        </a:p>
      </dgm:t>
    </dgm:pt>
    <dgm:pt modelId="{20A3F1B1-1701-4E9C-B991-A612E93F7B93}">
      <dgm:prSet custT="1"/>
      <dgm:spPr/>
      <dgm:t>
        <a:bodyPr/>
        <a:lstStyle/>
        <a:p>
          <a:pPr rtl="0"/>
          <a:r>
            <a:rPr lang="en-US" sz="2000" b="1" dirty="0" smtClean="0"/>
            <a:t>Disability awareness training </a:t>
          </a:r>
          <a:endParaRPr lang="en-US" sz="2000" b="1" dirty="0"/>
        </a:p>
      </dgm:t>
    </dgm:pt>
    <dgm:pt modelId="{01C74E71-7ED7-4DB7-A7F4-D7FD872A08C3}" type="parTrans" cxnId="{3E7DBF4E-617B-478E-B841-31BEE19D9558}">
      <dgm:prSet/>
      <dgm:spPr/>
      <dgm:t>
        <a:bodyPr/>
        <a:lstStyle/>
        <a:p>
          <a:endParaRPr lang="en-US"/>
        </a:p>
      </dgm:t>
    </dgm:pt>
    <dgm:pt modelId="{F6EDBFFE-EE83-4A29-B7F1-50B26AB24E79}" type="sibTrans" cxnId="{3E7DBF4E-617B-478E-B841-31BEE19D9558}">
      <dgm:prSet/>
      <dgm:spPr/>
      <dgm:t>
        <a:bodyPr/>
        <a:lstStyle/>
        <a:p>
          <a:endParaRPr lang="en-US"/>
        </a:p>
      </dgm:t>
    </dgm:pt>
    <dgm:pt modelId="{507F9F48-7ED8-4B1C-9014-E55045CFB193}">
      <dgm:prSet/>
      <dgm:spPr/>
      <dgm:t>
        <a:bodyPr/>
        <a:lstStyle/>
        <a:p>
          <a:pPr rtl="0"/>
          <a:r>
            <a:rPr lang="en-US" b="1" dirty="0" smtClean="0"/>
            <a:t>Physical facilities  </a:t>
          </a:r>
          <a:endParaRPr lang="en-US" b="1" dirty="0"/>
        </a:p>
      </dgm:t>
    </dgm:pt>
    <dgm:pt modelId="{7C3642C1-0CDE-436E-9C48-DFB346786047}" type="parTrans" cxnId="{B258EA8C-8AAB-407D-869D-6333031C1819}">
      <dgm:prSet/>
      <dgm:spPr/>
      <dgm:t>
        <a:bodyPr/>
        <a:lstStyle/>
        <a:p>
          <a:endParaRPr lang="en-US"/>
        </a:p>
      </dgm:t>
    </dgm:pt>
    <dgm:pt modelId="{B5056F80-A400-4176-B9F6-869EB7D22B95}" type="sibTrans" cxnId="{B258EA8C-8AAB-407D-869D-6333031C1819}">
      <dgm:prSet/>
      <dgm:spPr/>
      <dgm:t>
        <a:bodyPr/>
        <a:lstStyle/>
        <a:p>
          <a:endParaRPr lang="en-US"/>
        </a:p>
      </dgm:t>
    </dgm:pt>
    <dgm:pt modelId="{A14E07CC-1E9A-4A9F-A0F7-37E5009B96A2}">
      <dgm:prSet custT="1"/>
      <dgm:spPr/>
      <dgm:t>
        <a:bodyPr/>
        <a:lstStyle/>
        <a:p>
          <a:pPr rtl="0"/>
          <a:r>
            <a:rPr lang="en-US" sz="2000" b="1" dirty="0" smtClean="0"/>
            <a:t>furniture, lighting, signage, ADA standards</a:t>
          </a:r>
          <a:endParaRPr lang="en-US" sz="2000" b="1" dirty="0"/>
        </a:p>
      </dgm:t>
    </dgm:pt>
    <dgm:pt modelId="{D5F6B541-F6A6-4DCB-86FA-8D06365BB7EE}" type="parTrans" cxnId="{0DE4FD20-88BF-4470-A14E-E9BCB3A500C9}">
      <dgm:prSet/>
      <dgm:spPr/>
      <dgm:t>
        <a:bodyPr/>
        <a:lstStyle/>
        <a:p>
          <a:endParaRPr lang="en-US"/>
        </a:p>
      </dgm:t>
    </dgm:pt>
    <dgm:pt modelId="{9AABB380-F1C9-4B5C-A9FE-1829175F5A9A}" type="sibTrans" cxnId="{0DE4FD20-88BF-4470-A14E-E9BCB3A500C9}">
      <dgm:prSet/>
      <dgm:spPr/>
      <dgm:t>
        <a:bodyPr/>
        <a:lstStyle/>
        <a:p>
          <a:endParaRPr lang="en-US"/>
        </a:p>
      </dgm:t>
    </dgm:pt>
    <dgm:pt modelId="{FD2D0EE8-B18D-40D7-9185-E70C6C15E426}">
      <dgm:prSet/>
      <dgm:spPr/>
      <dgm:t>
        <a:bodyPr/>
        <a:lstStyle/>
        <a:p>
          <a:pPr rtl="0"/>
          <a:r>
            <a:rPr lang="en-US" b="1" dirty="0" smtClean="0"/>
            <a:t>Low tech accessibility  </a:t>
          </a:r>
          <a:endParaRPr lang="en-US" b="1" dirty="0"/>
        </a:p>
      </dgm:t>
    </dgm:pt>
    <dgm:pt modelId="{CE597606-766C-4F74-9610-CB716CD623BA}" type="parTrans" cxnId="{F7D75CDB-8213-4918-A382-E421EBED2F5A}">
      <dgm:prSet/>
      <dgm:spPr/>
      <dgm:t>
        <a:bodyPr/>
        <a:lstStyle/>
        <a:p>
          <a:endParaRPr lang="en-US"/>
        </a:p>
      </dgm:t>
    </dgm:pt>
    <dgm:pt modelId="{285828B9-CAE5-4869-AB37-211B140B36A2}" type="sibTrans" cxnId="{F7D75CDB-8213-4918-A382-E421EBED2F5A}">
      <dgm:prSet/>
      <dgm:spPr/>
      <dgm:t>
        <a:bodyPr/>
        <a:lstStyle/>
        <a:p>
          <a:endParaRPr lang="en-US"/>
        </a:p>
      </dgm:t>
    </dgm:pt>
    <dgm:pt modelId="{FCB40A2E-E13C-420E-B8EC-C13C827A741F}">
      <dgm:prSet custT="1"/>
      <dgm:spPr/>
      <dgm:t>
        <a:bodyPr/>
        <a:lstStyle/>
        <a:p>
          <a:pPr rtl="0"/>
          <a:r>
            <a:rPr lang="en-US" sz="2000" b="1" dirty="0" smtClean="0"/>
            <a:t>fat pens, magnifiers</a:t>
          </a:r>
          <a:endParaRPr lang="en-US" sz="2000" b="1" dirty="0"/>
        </a:p>
      </dgm:t>
    </dgm:pt>
    <dgm:pt modelId="{CAB850FB-C28A-4FF2-B52E-962D8C6EA9A3}" type="parTrans" cxnId="{C63D37D7-5D66-4324-8A0C-B213C92EFDDC}">
      <dgm:prSet/>
      <dgm:spPr/>
      <dgm:t>
        <a:bodyPr/>
        <a:lstStyle/>
        <a:p>
          <a:endParaRPr lang="en-US"/>
        </a:p>
      </dgm:t>
    </dgm:pt>
    <dgm:pt modelId="{C843BC1E-13D7-4C99-98AF-46D94A694F07}" type="sibTrans" cxnId="{C63D37D7-5D66-4324-8A0C-B213C92EFDDC}">
      <dgm:prSet/>
      <dgm:spPr/>
      <dgm:t>
        <a:bodyPr/>
        <a:lstStyle/>
        <a:p>
          <a:endParaRPr lang="en-US"/>
        </a:p>
      </dgm:t>
    </dgm:pt>
    <dgm:pt modelId="{20FEF05C-06EF-470A-8EF0-E25AA47AC377}">
      <dgm:prSet/>
      <dgm:spPr/>
      <dgm:t>
        <a:bodyPr/>
        <a:lstStyle/>
        <a:p>
          <a:pPr rtl="0"/>
          <a:r>
            <a:rPr lang="en-US" b="1" dirty="0" smtClean="0"/>
            <a:t>Programming goals </a:t>
          </a:r>
          <a:endParaRPr lang="en-US" b="1" dirty="0"/>
        </a:p>
      </dgm:t>
    </dgm:pt>
    <dgm:pt modelId="{9230ED7E-173C-49A6-B707-D9A3AC6529FC}" type="parTrans" cxnId="{F3C3401F-FEF4-4030-BDF0-B28F212FFA54}">
      <dgm:prSet/>
      <dgm:spPr/>
      <dgm:t>
        <a:bodyPr/>
        <a:lstStyle/>
        <a:p>
          <a:endParaRPr lang="en-US"/>
        </a:p>
      </dgm:t>
    </dgm:pt>
    <dgm:pt modelId="{A921B198-2DEE-4EE8-9198-42DD38D8A95A}" type="sibTrans" cxnId="{F3C3401F-FEF4-4030-BDF0-B28F212FFA54}">
      <dgm:prSet/>
      <dgm:spPr/>
      <dgm:t>
        <a:bodyPr/>
        <a:lstStyle/>
        <a:p>
          <a:endParaRPr lang="en-US"/>
        </a:p>
      </dgm:t>
    </dgm:pt>
    <dgm:pt modelId="{5CA6DB5E-2845-4C7F-8485-2DEE29A7DE92}">
      <dgm:prSet custT="1"/>
      <dgm:spPr/>
      <dgm:t>
        <a:bodyPr/>
        <a:lstStyle/>
        <a:p>
          <a:pPr rtl="0"/>
          <a:r>
            <a:rPr lang="en-US" sz="2000" b="1" dirty="0" smtClean="0"/>
            <a:t>presentations, microphones, touchable exhibits, flyers/handouts in large print</a:t>
          </a:r>
          <a:endParaRPr lang="en-US" sz="2000" b="1" dirty="0"/>
        </a:p>
      </dgm:t>
    </dgm:pt>
    <dgm:pt modelId="{64099F7D-CDBE-4E0E-A320-F60C11456A8C}" type="parTrans" cxnId="{A8BBAF58-46AA-4176-9BF0-4888E38DC012}">
      <dgm:prSet/>
      <dgm:spPr/>
      <dgm:t>
        <a:bodyPr/>
        <a:lstStyle/>
        <a:p>
          <a:endParaRPr lang="en-US"/>
        </a:p>
      </dgm:t>
    </dgm:pt>
    <dgm:pt modelId="{2C429FB5-D83D-4C4F-A5A6-E1B976C2DBEF}" type="sibTrans" cxnId="{A8BBAF58-46AA-4176-9BF0-4888E38DC012}">
      <dgm:prSet/>
      <dgm:spPr/>
      <dgm:t>
        <a:bodyPr/>
        <a:lstStyle/>
        <a:p>
          <a:endParaRPr lang="en-US"/>
        </a:p>
      </dgm:t>
    </dgm:pt>
    <dgm:pt modelId="{006E4775-8DF7-4182-9984-7861CBF08A23}">
      <dgm:prSet/>
      <dgm:spPr/>
      <dgm:t>
        <a:bodyPr/>
        <a:lstStyle/>
        <a:p>
          <a:pPr rtl="0"/>
          <a:r>
            <a:rPr lang="en-US" b="1" dirty="0" smtClean="0"/>
            <a:t>Outreach to underserved groups</a:t>
          </a:r>
          <a:endParaRPr lang="en-US" b="1" dirty="0"/>
        </a:p>
      </dgm:t>
    </dgm:pt>
    <dgm:pt modelId="{A5CE654F-BCFA-49EB-BA9C-445534E0D6F4}" type="parTrans" cxnId="{51E9AFDD-A2F6-4481-BA15-61C0C2A04D79}">
      <dgm:prSet/>
      <dgm:spPr/>
      <dgm:t>
        <a:bodyPr/>
        <a:lstStyle/>
        <a:p>
          <a:endParaRPr lang="en-US"/>
        </a:p>
      </dgm:t>
    </dgm:pt>
    <dgm:pt modelId="{F1881F8F-809A-4478-897D-ACCB42C51264}" type="sibTrans" cxnId="{51E9AFDD-A2F6-4481-BA15-61C0C2A04D79}">
      <dgm:prSet/>
      <dgm:spPr/>
      <dgm:t>
        <a:bodyPr/>
        <a:lstStyle/>
        <a:p>
          <a:endParaRPr lang="en-US"/>
        </a:p>
      </dgm:t>
    </dgm:pt>
    <dgm:pt modelId="{9E82FA92-5114-4D2E-95DA-D57DC45FF4F6}" type="pres">
      <dgm:prSet presAssocID="{3FA618FF-1CA3-41ED-8265-36BA469DF1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4C095-594B-4569-8C1C-9359EBA8F5B5}" type="pres">
      <dgm:prSet presAssocID="{A17A71B9-A7D5-4A70-BD6F-52044669DA55}" presName="linNode" presStyleCnt="0"/>
      <dgm:spPr/>
    </dgm:pt>
    <dgm:pt modelId="{B79E8561-CDB1-4061-9CA8-1A7ABCF0A0AD}" type="pres">
      <dgm:prSet presAssocID="{A17A71B9-A7D5-4A70-BD6F-52044669DA5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9BC2C-3A16-4423-A303-1E3018D35C11}" type="pres">
      <dgm:prSet presAssocID="{66DE65A5-F5E3-406C-AB49-8C48B101CA0F}" presName="sp" presStyleCnt="0"/>
      <dgm:spPr/>
    </dgm:pt>
    <dgm:pt modelId="{29B0AA83-68D0-4B7A-BAD5-92A34B176EB9}" type="pres">
      <dgm:prSet presAssocID="{167394BA-99D4-42CF-A762-B01B9B56563C}" presName="linNode" presStyleCnt="0"/>
      <dgm:spPr/>
    </dgm:pt>
    <dgm:pt modelId="{7359AB00-41CE-4661-929C-9CE333D3B73C}" type="pres">
      <dgm:prSet presAssocID="{167394BA-99D4-42CF-A762-B01B9B56563C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8F176-ADC8-468E-AFC5-470D6E823D53}" type="pres">
      <dgm:prSet presAssocID="{8E1F9FA6-2B14-4A8D-981E-D01CF0EFC4E6}" presName="sp" presStyleCnt="0"/>
      <dgm:spPr/>
    </dgm:pt>
    <dgm:pt modelId="{ED851AF6-5F74-4A35-B5D3-B82660BFA706}" type="pres">
      <dgm:prSet presAssocID="{20A3F1B1-1701-4E9C-B991-A612E93F7B93}" presName="linNode" presStyleCnt="0"/>
      <dgm:spPr/>
    </dgm:pt>
    <dgm:pt modelId="{8E656F9C-46E1-441D-AF3B-A9D81041E570}" type="pres">
      <dgm:prSet presAssocID="{20A3F1B1-1701-4E9C-B991-A612E93F7B93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AFD87-A33A-440E-B3C5-DC2CFB995FD5}" type="pres">
      <dgm:prSet presAssocID="{F6EDBFFE-EE83-4A29-B7F1-50B26AB24E79}" presName="sp" presStyleCnt="0"/>
      <dgm:spPr/>
    </dgm:pt>
    <dgm:pt modelId="{E628CB4D-3E60-460E-BBE7-CBBC1E833344}" type="pres">
      <dgm:prSet presAssocID="{507F9F48-7ED8-4B1C-9014-E55045CFB193}" presName="linNode" presStyleCnt="0"/>
      <dgm:spPr/>
    </dgm:pt>
    <dgm:pt modelId="{3B6BCFCB-8147-4202-B737-718A007396C7}" type="pres">
      <dgm:prSet presAssocID="{507F9F48-7ED8-4B1C-9014-E55045CFB193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F2B9B-DBB1-4351-AE58-3CCB81322E02}" type="pres">
      <dgm:prSet presAssocID="{507F9F48-7ED8-4B1C-9014-E55045CFB1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557C1-46C3-4BAF-9136-24DD65C8A2D2}" type="pres">
      <dgm:prSet presAssocID="{B5056F80-A400-4176-B9F6-869EB7D22B95}" presName="sp" presStyleCnt="0"/>
      <dgm:spPr/>
    </dgm:pt>
    <dgm:pt modelId="{CF9DC20F-BA5F-4452-92C9-DBB2E0FDB83F}" type="pres">
      <dgm:prSet presAssocID="{FD2D0EE8-B18D-40D7-9185-E70C6C15E426}" presName="linNode" presStyleCnt="0"/>
      <dgm:spPr/>
    </dgm:pt>
    <dgm:pt modelId="{C9F30C12-06B0-4554-8A96-303CB92F7319}" type="pres">
      <dgm:prSet presAssocID="{FD2D0EE8-B18D-40D7-9185-E70C6C15E426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BFEFE-EB96-4301-B9B7-8EBD43FFB2C3}" type="pres">
      <dgm:prSet presAssocID="{FD2D0EE8-B18D-40D7-9185-E70C6C15E4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91AB4-8D3D-44CE-8A1E-EA418BA1B0A4}" type="pres">
      <dgm:prSet presAssocID="{285828B9-CAE5-4869-AB37-211B140B36A2}" presName="sp" presStyleCnt="0"/>
      <dgm:spPr/>
    </dgm:pt>
    <dgm:pt modelId="{78577046-D1E8-44AC-89F3-B9029F60F15E}" type="pres">
      <dgm:prSet presAssocID="{20FEF05C-06EF-470A-8EF0-E25AA47AC377}" presName="linNode" presStyleCnt="0"/>
      <dgm:spPr/>
    </dgm:pt>
    <dgm:pt modelId="{7B394898-D2A1-41BE-A11E-11E5E231BE59}" type="pres">
      <dgm:prSet presAssocID="{20FEF05C-06EF-470A-8EF0-E25AA47AC377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41B1A-F0A7-4895-B780-C0A8EB662756}" type="pres">
      <dgm:prSet presAssocID="{20FEF05C-06EF-470A-8EF0-E25AA47AC37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14F77-D9C0-47CF-9F5A-72A8D1833CD2}" type="pres">
      <dgm:prSet presAssocID="{A921B198-2DEE-4EE8-9198-42DD38D8A95A}" presName="sp" presStyleCnt="0"/>
      <dgm:spPr/>
    </dgm:pt>
    <dgm:pt modelId="{18C7C824-6763-47E6-A107-CF0D2D0C2461}" type="pres">
      <dgm:prSet presAssocID="{006E4775-8DF7-4182-9984-7861CBF08A23}" presName="linNode" presStyleCnt="0"/>
      <dgm:spPr/>
    </dgm:pt>
    <dgm:pt modelId="{2EE83E26-B97A-4061-96E7-4FB8C276C352}" type="pres">
      <dgm:prSet presAssocID="{006E4775-8DF7-4182-9984-7861CBF08A2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DBF4E-617B-478E-B841-31BEE19D9558}" srcId="{3FA618FF-1CA3-41ED-8265-36BA469DF126}" destId="{20A3F1B1-1701-4E9C-B991-A612E93F7B93}" srcOrd="2" destOrd="0" parTransId="{01C74E71-7ED7-4DB7-A7F4-D7FD872A08C3}" sibTransId="{F6EDBFFE-EE83-4A29-B7F1-50B26AB24E79}"/>
    <dgm:cxn modelId="{A8BBAF58-46AA-4176-9BF0-4888E38DC012}" srcId="{20FEF05C-06EF-470A-8EF0-E25AA47AC377}" destId="{5CA6DB5E-2845-4C7F-8485-2DEE29A7DE92}" srcOrd="0" destOrd="0" parTransId="{64099F7D-CDBE-4E0E-A320-F60C11456A8C}" sibTransId="{2C429FB5-D83D-4C4F-A5A6-E1B976C2DBEF}"/>
    <dgm:cxn modelId="{24D2B5CB-B0F1-4731-A7FC-55BB9DF0573F}" srcId="{3FA618FF-1CA3-41ED-8265-36BA469DF126}" destId="{A17A71B9-A7D5-4A70-BD6F-52044669DA55}" srcOrd="0" destOrd="0" parTransId="{F5AC2815-42DC-4A0E-9155-A1D793B31954}" sibTransId="{66DE65A5-F5E3-406C-AB49-8C48B101CA0F}"/>
    <dgm:cxn modelId="{8D28141C-8A07-4065-A53C-36C8114F84C2}" type="presOf" srcId="{FD2D0EE8-B18D-40D7-9185-E70C6C15E426}" destId="{C9F30C12-06B0-4554-8A96-303CB92F7319}" srcOrd="0" destOrd="0" presId="urn:microsoft.com/office/officeart/2005/8/layout/vList5"/>
    <dgm:cxn modelId="{C63D37D7-5D66-4324-8A0C-B213C92EFDDC}" srcId="{FD2D0EE8-B18D-40D7-9185-E70C6C15E426}" destId="{FCB40A2E-E13C-420E-B8EC-C13C827A741F}" srcOrd="0" destOrd="0" parTransId="{CAB850FB-C28A-4FF2-B52E-962D8C6EA9A3}" sibTransId="{C843BC1E-13D7-4C99-98AF-46D94A694F07}"/>
    <dgm:cxn modelId="{CB5EB54E-7708-4924-AFD5-3490FBAE954F}" type="presOf" srcId="{FCB40A2E-E13C-420E-B8EC-C13C827A741F}" destId="{367BFEFE-EB96-4301-B9B7-8EBD43FFB2C3}" srcOrd="0" destOrd="0" presId="urn:microsoft.com/office/officeart/2005/8/layout/vList5"/>
    <dgm:cxn modelId="{3FFC0CB5-86A9-4AFC-9455-DB1C1B33647F}" type="presOf" srcId="{3FA618FF-1CA3-41ED-8265-36BA469DF126}" destId="{9E82FA92-5114-4D2E-95DA-D57DC45FF4F6}" srcOrd="0" destOrd="0" presId="urn:microsoft.com/office/officeart/2005/8/layout/vList5"/>
    <dgm:cxn modelId="{B258EA8C-8AAB-407D-869D-6333031C1819}" srcId="{3FA618FF-1CA3-41ED-8265-36BA469DF126}" destId="{507F9F48-7ED8-4B1C-9014-E55045CFB193}" srcOrd="3" destOrd="0" parTransId="{7C3642C1-0CDE-436E-9C48-DFB346786047}" sibTransId="{B5056F80-A400-4176-B9F6-869EB7D22B95}"/>
    <dgm:cxn modelId="{E49A9F80-5839-45AF-8DCE-0C231A3917A9}" srcId="{3FA618FF-1CA3-41ED-8265-36BA469DF126}" destId="{167394BA-99D4-42CF-A762-B01B9B56563C}" srcOrd="1" destOrd="0" parTransId="{33BEE06D-49E9-4A3E-9ABE-76E73A3C2E70}" sibTransId="{8E1F9FA6-2B14-4A8D-981E-D01CF0EFC4E6}"/>
    <dgm:cxn modelId="{495414E2-D32A-450D-8161-1AE00BD83E12}" type="presOf" srcId="{20A3F1B1-1701-4E9C-B991-A612E93F7B93}" destId="{8E656F9C-46E1-441D-AF3B-A9D81041E570}" srcOrd="0" destOrd="0" presId="urn:microsoft.com/office/officeart/2005/8/layout/vList5"/>
    <dgm:cxn modelId="{65271014-E4A5-470E-A49E-50944417618B}" type="presOf" srcId="{167394BA-99D4-42CF-A762-B01B9B56563C}" destId="{7359AB00-41CE-4661-929C-9CE333D3B73C}" srcOrd="0" destOrd="0" presId="urn:microsoft.com/office/officeart/2005/8/layout/vList5"/>
    <dgm:cxn modelId="{51E9AFDD-A2F6-4481-BA15-61C0C2A04D79}" srcId="{3FA618FF-1CA3-41ED-8265-36BA469DF126}" destId="{006E4775-8DF7-4182-9984-7861CBF08A23}" srcOrd="6" destOrd="0" parTransId="{A5CE654F-BCFA-49EB-BA9C-445534E0D6F4}" sibTransId="{F1881F8F-809A-4478-897D-ACCB42C51264}"/>
    <dgm:cxn modelId="{8A2AB2F4-2CFE-495B-9B3A-2B84684579D3}" type="presOf" srcId="{5CA6DB5E-2845-4C7F-8485-2DEE29A7DE92}" destId="{67441B1A-F0A7-4895-B780-C0A8EB662756}" srcOrd="0" destOrd="0" presId="urn:microsoft.com/office/officeart/2005/8/layout/vList5"/>
    <dgm:cxn modelId="{F3C3401F-FEF4-4030-BDF0-B28F212FFA54}" srcId="{3FA618FF-1CA3-41ED-8265-36BA469DF126}" destId="{20FEF05C-06EF-470A-8EF0-E25AA47AC377}" srcOrd="5" destOrd="0" parTransId="{9230ED7E-173C-49A6-B707-D9A3AC6529FC}" sibTransId="{A921B198-2DEE-4EE8-9198-42DD38D8A95A}"/>
    <dgm:cxn modelId="{8215C356-EB45-44F2-9A1D-F01C33451CC0}" type="presOf" srcId="{20FEF05C-06EF-470A-8EF0-E25AA47AC377}" destId="{7B394898-D2A1-41BE-A11E-11E5E231BE59}" srcOrd="0" destOrd="0" presId="urn:microsoft.com/office/officeart/2005/8/layout/vList5"/>
    <dgm:cxn modelId="{0DE4FD20-88BF-4470-A14E-E9BCB3A500C9}" srcId="{507F9F48-7ED8-4B1C-9014-E55045CFB193}" destId="{A14E07CC-1E9A-4A9F-A0F7-37E5009B96A2}" srcOrd="0" destOrd="0" parTransId="{D5F6B541-F6A6-4DCB-86FA-8D06365BB7EE}" sibTransId="{9AABB380-F1C9-4B5C-A9FE-1829175F5A9A}"/>
    <dgm:cxn modelId="{F7D75CDB-8213-4918-A382-E421EBED2F5A}" srcId="{3FA618FF-1CA3-41ED-8265-36BA469DF126}" destId="{FD2D0EE8-B18D-40D7-9185-E70C6C15E426}" srcOrd="4" destOrd="0" parTransId="{CE597606-766C-4F74-9610-CB716CD623BA}" sibTransId="{285828B9-CAE5-4869-AB37-211B140B36A2}"/>
    <dgm:cxn modelId="{E788ADE3-841D-4D43-96D1-47B5234DFA83}" type="presOf" srcId="{507F9F48-7ED8-4B1C-9014-E55045CFB193}" destId="{3B6BCFCB-8147-4202-B737-718A007396C7}" srcOrd="0" destOrd="0" presId="urn:microsoft.com/office/officeart/2005/8/layout/vList5"/>
    <dgm:cxn modelId="{0CD43E65-0E8F-4727-9BAD-C5AA6BFC9DDE}" type="presOf" srcId="{A14E07CC-1E9A-4A9F-A0F7-37E5009B96A2}" destId="{0E7F2B9B-DBB1-4351-AE58-3CCB81322E02}" srcOrd="0" destOrd="0" presId="urn:microsoft.com/office/officeart/2005/8/layout/vList5"/>
    <dgm:cxn modelId="{0C055446-6F11-4685-AF3C-DBA972C03B52}" type="presOf" srcId="{006E4775-8DF7-4182-9984-7861CBF08A23}" destId="{2EE83E26-B97A-4061-96E7-4FB8C276C352}" srcOrd="0" destOrd="0" presId="urn:microsoft.com/office/officeart/2005/8/layout/vList5"/>
    <dgm:cxn modelId="{090E74CC-6764-45DA-9958-1FF3CE70B63C}" type="presOf" srcId="{A17A71B9-A7D5-4A70-BD6F-52044669DA55}" destId="{B79E8561-CDB1-4061-9CA8-1A7ABCF0A0AD}" srcOrd="0" destOrd="0" presId="urn:microsoft.com/office/officeart/2005/8/layout/vList5"/>
    <dgm:cxn modelId="{929EBB27-5F85-4961-83AD-B0926A57D7FC}" type="presParOf" srcId="{9E82FA92-5114-4D2E-95DA-D57DC45FF4F6}" destId="{53A4C095-594B-4569-8C1C-9359EBA8F5B5}" srcOrd="0" destOrd="0" presId="urn:microsoft.com/office/officeart/2005/8/layout/vList5"/>
    <dgm:cxn modelId="{317486CC-05E6-48B5-876E-648D8A90F974}" type="presParOf" srcId="{53A4C095-594B-4569-8C1C-9359EBA8F5B5}" destId="{B79E8561-CDB1-4061-9CA8-1A7ABCF0A0AD}" srcOrd="0" destOrd="0" presId="urn:microsoft.com/office/officeart/2005/8/layout/vList5"/>
    <dgm:cxn modelId="{75471A5E-4809-4B27-B675-ED00655BEC5F}" type="presParOf" srcId="{9E82FA92-5114-4D2E-95DA-D57DC45FF4F6}" destId="{9BF9BC2C-3A16-4423-A303-1E3018D35C11}" srcOrd="1" destOrd="0" presId="urn:microsoft.com/office/officeart/2005/8/layout/vList5"/>
    <dgm:cxn modelId="{9ED34CD2-8C18-4A1E-AEED-A0E748E47DF6}" type="presParOf" srcId="{9E82FA92-5114-4D2E-95DA-D57DC45FF4F6}" destId="{29B0AA83-68D0-4B7A-BAD5-92A34B176EB9}" srcOrd="2" destOrd="0" presId="urn:microsoft.com/office/officeart/2005/8/layout/vList5"/>
    <dgm:cxn modelId="{F83D4095-B486-4579-8657-67B1D8E90241}" type="presParOf" srcId="{29B0AA83-68D0-4B7A-BAD5-92A34B176EB9}" destId="{7359AB00-41CE-4661-929C-9CE333D3B73C}" srcOrd="0" destOrd="0" presId="urn:microsoft.com/office/officeart/2005/8/layout/vList5"/>
    <dgm:cxn modelId="{BABCAC49-CC8F-4BC8-A872-7BBC4CFCF2A6}" type="presParOf" srcId="{9E82FA92-5114-4D2E-95DA-D57DC45FF4F6}" destId="{8EE8F176-ADC8-468E-AFC5-470D6E823D53}" srcOrd="3" destOrd="0" presId="urn:microsoft.com/office/officeart/2005/8/layout/vList5"/>
    <dgm:cxn modelId="{0BF2B96A-CC7E-464E-B866-CAF979D5B7E8}" type="presParOf" srcId="{9E82FA92-5114-4D2E-95DA-D57DC45FF4F6}" destId="{ED851AF6-5F74-4A35-B5D3-B82660BFA706}" srcOrd="4" destOrd="0" presId="urn:microsoft.com/office/officeart/2005/8/layout/vList5"/>
    <dgm:cxn modelId="{C5AA6926-FABE-4422-B446-F7905DDA28F2}" type="presParOf" srcId="{ED851AF6-5F74-4A35-B5D3-B82660BFA706}" destId="{8E656F9C-46E1-441D-AF3B-A9D81041E570}" srcOrd="0" destOrd="0" presId="urn:microsoft.com/office/officeart/2005/8/layout/vList5"/>
    <dgm:cxn modelId="{8734B48B-C627-46D4-94AA-58979278BB70}" type="presParOf" srcId="{9E82FA92-5114-4D2E-95DA-D57DC45FF4F6}" destId="{181AFD87-A33A-440E-B3C5-DC2CFB995FD5}" srcOrd="5" destOrd="0" presId="urn:microsoft.com/office/officeart/2005/8/layout/vList5"/>
    <dgm:cxn modelId="{49188FA2-7639-4965-9675-38E1F9A2CA98}" type="presParOf" srcId="{9E82FA92-5114-4D2E-95DA-D57DC45FF4F6}" destId="{E628CB4D-3E60-460E-BBE7-CBBC1E833344}" srcOrd="6" destOrd="0" presId="urn:microsoft.com/office/officeart/2005/8/layout/vList5"/>
    <dgm:cxn modelId="{A3144247-94D2-4C82-ADCA-C6EE6333ED53}" type="presParOf" srcId="{E628CB4D-3E60-460E-BBE7-CBBC1E833344}" destId="{3B6BCFCB-8147-4202-B737-718A007396C7}" srcOrd="0" destOrd="0" presId="urn:microsoft.com/office/officeart/2005/8/layout/vList5"/>
    <dgm:cxn modelId="{B82DAF38-D433-4581-98D4-23AEB2001FF4}" type="presParOf" srcId="{E628CB4D-3E60-460E-BBE7-CBBC1E833344}" destId="{0E7F2B9B-DBB1-4351-AE58-3CCB81322E02}" srcOrd="1" destOrd="0" presId="urn:microsoft.com/office/officeart/2005/8/layout/vList5"/>
    <dgm:cxn modelId="{5AA2B274-EA42-4B82-9A77-03422D565D75}" type="presParOf" srcId="{9E82FA92-5114-4D2E-95DA-D57DC45FF4F6}" destId="{67D557C1-46C3-4BAF-9136-24DD65C8A2D2}" srcOrd="7" destOrd="0" presId="urn:microsoft.com/office/officeart/2005/8/layout/vList5"/>
    <dgm:cxn modelId="{742DA322-C5B9-49C1-8C86-272D94C74633}" type="presParOf" srcId="{9E82FA92-5114-4D2E-95DA-D57DC45FF4F6}" destId="{CF9DC20F-BA5F-4452-92C9-DBB2E0FDB83F}" srcOrd="8" destOrd="0" presId="urn:microsoft.com/office/officeart/2005/8/layout/vList5"/>
    <dgm:cxn modelId="{05A5C137-EB8D-4525-B847-DE12138DCEDC}" type="presParOf" srcId="{CF9DC20F-BA5F-4452-92C9-DBB2E0FDB83F}" destId="{C9F30C12-06B0-4554-8A96-303CB92F7319}" srcOrd="0" destOrd="0" presId="urn:microsoft.com/office/officeart/2005/8/layout/vList5"/>
    <dgm:cxn modelId="{EB0B2F3B-1013-497F-B768-11343657B0DD}" type="presParOf" srcId="{CF9DC20F-BA5F-4452-92C9-DBB2E0FDB83F}" destId="{367BFEFE-EB96-4301-B9B7-8EBD43FFB2C3}" srcOrd="1" destOrd="0" presId="urn:microsoft.com/office/officeart/2005/8/layout/vList5"/>
    <dgm:cxn modelId="{6A847CF9-7E9B-4497-9920-3FCB25F020A1}" type="presParOf" srcId="{9E82FA92-5114-4D2E-95DA-D57DC45FF4F6}" destId="{EE391AB4-8D3D-44CE-8A1E-EA418BA1B0A4}" srcOrd="9" destOrd="0" presId="urn:microsoft.com/office/officeart/2005/8/layout/vList5"/>
    <dgm:cxn modelId="{7CD9B081-1BE9-4E8B-9F36-FCF0267BC59A}" type="presParOf" srcId="{9E82FA92-5114-4D2E-95DA-D57DC45FF4F6}" destId="{78577046-D1E8-44AC-89F3-B9029F60F15E}" srcOrd="10" destOrd="0" presId="urn:microsoft.com/office/officeart/2005/8/layout/vList5"/>
    <dgm:cxn modelId="{4900688E-4C26-464F-9163-A0BFFD61A7F5}" type="presParOf" srcId="{78577046-D1E8-44AC-89F3-B9029F60F15E}" destId="{7B394898-D2A1-41BE-A11E-11E5E231BE59}" srcOrd="0" destOrd="0" presId="urn:microsoft.com/office/officeart/2005/8/layout/vList5"/>
    <dgm:cxn modelId="{FD591C65-3B8A-4708-80DC-78830C022D55}" type="presParOf" srcId="{78577046-D1E8-44AC-89F3-B9029F60F15E}" destId="{67441B1A-F0A7-4895-B780-C0A8EB662756}" srcOrd="1" destOrd="0" presId="urn:microsoft.com/office/officeart/2005/8/layout/vList5"/>
    <dgm:cxn modelId="{3F5126BC-DF33-4219-8C3C-5E4CD02FAA8E}" type="presParOf" srcId="{9E82FA92-5114-4D2E-95DA-D57DC45FF4F6}" destId="{03814F77-D9C0-47CF-9F5A-72A8D1833CD2}" srcOrd="11" destOrd="0" presId="urn:microsoft.com/office/officeart/2005/8/layout/vList5"/>
    <dgm:cxn modelId="{CD953A34-A403-46C8-AACE-F832BBF48378}" type="presParOf" srcId="{9E82FA92-5114-4D2E-95DA-D57DC45FF4F6}" destId="{18C7C824-6763-47E6-A107-CF0D2D0C2461}" srcOrd="12" destOrd="0" presId="urn:microsoft.com/office/officeart/2005/8/layout/vList5"/>
    <dgm:cxn modelId="{9CC82760-A6B2-423C-9793-5A40BD2A4041}" type="presParOf" srcId="{18C7C824-6763-47E6-A107-CF0D2D0C2461}" destId="{2EE83E26-B97A-4061-96E7-4FB8C276C3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69978-D45F-4BEE-A190-DC0B40C2A2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BB13EC-E043-41DD-B174-AC023350DA8D}">
      <dgm:prSet/>
      <dgm:spPr/>
      <dgm:t>
        <a:bodyPr/>
        <a:lstStyle/>
        <a:p>
          <a:pPr rtl="0"/>
          <a:r>
            <a:rPr lang="en-US" b="1" u="none" dirty="0" smtClean="0"/>
            <a:t>Conducted by LBPH</a:t>
          </a:r>
          <a:endParaRPr lang="en-US" b="1" u="none" dirty="0"/>
        </a:p>
      </dgm:t>
    </dgm:pt>
    <dgm:pt modelId="{DA07FDBB-9F79-4BD8-A7BE-EDE2FEA78A59}" type="parTrans" cxnId="{CE925DE3-C67E-4368-8CA1-0AFA6D11CA1E}">
      <dgm:prSet/>
      <dgm:spPr/>
      <dgm:t>
        <a:bodyPr/>
        <a:lstStyle/>
        <a:p>
          <a:endParaRPr lang="en-US"/>
        </a:p>
      </dgm:t>
    </dgm:pt>
    <dgm:pt modelId="{1AC340A8-D0C5-400C-82A3-117ABD2F4119}" type="sibTrans" cxnId="{CE925DE3-C67E-4368-8CA1-0AFA6D11CA1E}">
      <dgm:prSet/>
      <dgm:spPr/>
      <dgm:t>
        <a:bodyPr/>
        <a:lstStyle/>
        <a:p>
          <a:endParaRPr lang="en-US"/>
        </a:p>
      </dgm:t>
    </dgm:pt>
    <dgm:pt modelId="{72D7088E-41ED-4B5E-B273-A479203B7D6B}">
      <dgm:prSet/>
      <dgm:spPr/>
      <dgm:t>
        <a:bodyPr/>
        <a:lstStyle/>
        <a:p>
          <a:pPr rtl="0"/>
          <a:r>
            <a:rPr lang="en-US" smtClean="0"/>
            <a:t>LBPH services</a:t>
          </a:r>
          <a:endParaRPr lang="en-US"/>
        </a:p>
      </dgm:t>
    </dgm:pt>
    <dgm:pt modelId="{38AD8926-1C35-49B7-AD57-C180C9AD19C9}" type="parTrans" cxnId="{63D52E73-D45D-432B-8C7A-249F182F13C2}">
      <dgm:prSet/>
      <dgm:spPr/>
      <dgm:t>
        <a:bodyPr/>
        <a:lstStyle/>
        <a:p>
          <a:endParaRPr lang="en-US"/>
        </a:p>
      </dgm:t>
    </dgm:pt>
    <dgm:pt modelId="{5C879B29-6F3E-445E-88A0-00F7254EC769}" type="sibTrans" cxnId="{63D52E73-D45D-432B-8C7A-249F182F13C2}">
      <dgm:prSet/>
      <dgm:spPr/>
      <dgm:t>
        <a:bodyPr/>
        <a:lstStyle/>
        <a:p>
          <a:endParaRPr lang="en-US"/>
        </a:p>
      </dgm:t>
    </dgm:pt>
    <dgm:pt modelId="{5504E799-5C89-487C-B0D9-C4566DAB07DE}">
      <dgm:prSet/>
      <dgm:spPr/>
      <dgm:t>
        <a:bodyPr/>
        <a:lstStyle/>
        <a:p>
          <a:pPr rtl="0"/>
          <a:r>
            <a:rPr lang="en-US" smtClean="0"/>
            <a:t>Sponsor group showing of ALA webinars</a:t>
          </a:r>
          <a:endParaRPr lang="en-US"/>
        </a:p>
      </dgm:t>
    </dgm:pt>
    <dgm:pt modelId="{6A8196D0-079B-4604-BF68-596BCCA50E6F}" type="parTrans" cxnId="{0B4DAD50-A8A5-4758-A529-4670B21EBE7B}">
      <dgm:prSet/>
      <dgm:spPr/>
      <dgm:t>
        <a:bodyPr/>
        <a:lstStyle/>
        <a:p>
          <a:endParaRPr lang="en-US"/>
        </a:p>
      </dgm:t>
    </dgm:pt>
    <dgm:pt modelId="{40F5B172-E77B-48A0-B6B2-4A556C8B9A0E}" type="sibTrans" cxnId="{0B4DAD50-A8A5-4758-A529-4670B21EBE7B}">
      <dgm:prSet/>
      <dgm:spPr/>
      <dgm:t>
        <a:bodyPr/>
        <a:lstStyle/>
        <a:p>
          <a:endParaRPr lang="en-US"/>
        </a:p>
      </dgm:t>
    </dgm:pt>
    <dgm:pt modelId="{C92E42E6-8D85-4C8E-B6FA-7E363196C059}">
      <dgm:prSet/>
      <dgm:spPr/>
      <dgm:t>
        <a:bodyPr/>
        <a:lstStyle/>
        <a:p>
          <a:pPr rtl="0"/>
          <a:r>
            <a:rPr lang="en-US" b="1" u="none" dirty="0" smtClean="0"/>
            <a:t>Conducted by other agencies the LBPH partners with</a:t>
          </a:r>
          <a:endParaRPr lang="en-US" b="1" u="none" dirty="0"/>
        </a:p>
      </dgm:t>
    </dgm:pt>
    <dgm:pt modelId="{1DFF53FA-6E85-436F-BC66-0D4F636BED17}" type="parTrans" cxnId="{A060CC40-9CFC-491A-9521-8CF6B59AD112}">
      <dgm:prSet/>
      <dgm:spPr/>
      <dgm:t>
        <a:bodyPr/>
        <a:lstStyle/>
        <a:p>
          <a:endParaRPr lang="en-US"/>
        </a:p>
      </dgm:t>
    </dgm:pt>
    <dgm:pt modelId="{706108B4-9DC3-4C60-A35C-37B31FC978C5}" type="sibTrans" cxnId="{A060CC40-9CFC-491A-9521-8CF6B59AD112}">
      <dgm:prSet/>
      <dgm:spPr/>
      <dgm:t>
        <a:bodyPr/>
        <a:lstStyle/>
        <a:p>
          <a:endParaRPr lang="en-US"/>
        </a:p>
      </dgm:t>
    </dgm:pt>
    <dgm:pt modelId="{5A4CC65E-5008-4B92-B265-2CB050D2E66E}">
      <dgm:prSet/>
      <dgm:spPr/>
      <dgm:t>
        <a:bodyPr/>
        <a:lstStyle/>
        <a:p>
          <a:pPr rtl="0"/>
          <a:r>
            <a:rPr lang="en-US" smtClean="0"/>
            <a:t>State/non-profit agencies for the blind/visually impaired, deaf/hard-of-hearing</a:t>
          </a:r>
          <a:endParaRPr lang="en-US"/>
        </a:p>
      </dgm:t>
    </dgm:pt>
    <dgm:pt modelId="{EE14A3E3-61CB-431F-82A0-6D81A41325B2}" type="parTrans" cxnId="{691016BD-19E5-4DC0-AE6C-93797F0447DD}">
      <dgm:prSet/>
      <dgm:spPr/>
      <dgm:t>
        <a:bodyPr/>
        <a:lstStyle/>
        <a:p>
          <a:endParaRPr lang="en-US"/>
        </a:p>
      </dgm:t>
    </dgm:pt>
    <dgm:pt modelId="{BE0074CE-9E3C-45A7-ADF1-AC547C2AF087}" type="sibTrans" cxnId="{691016BD-19E5-4DC0-AE6C-93797F0447DD}">
      <dgm:prSet/>
      <dgm:spPr/>
      <dgm:t>
        <a:bodyPr/>
        <a:lstStyle/>
        <a:p>
          <a:endParaRPr lang="en-US"/>
        </a:p>
      </dgm:t>
    </dgm:pt>
    <dgm:pt modelId="{3D2F7375-C185-4FA1-B572-8E5B0DF02C50}">
      <dgm:prSet/>
      <dgm:spPr/>
      <dgm:t>
        <a:bodyPr/>
        <a:lstStyle/>
        <a:p>
          <a:pPr rtl="0"/>
          <a:r>
            <a:rPr lang="en-US" dirty="0" smtClean="0"/>
            <a:t>Statewide Independent Living Councils</a:t>
          </a:r>
          <a:endParaRPr lang="en-US" dirty="0"/>
        </a:p>
      </dgm:t>
    </dgm:pt>
    <dgm:pt modelId="{F634C9CE-86FF-4DB0-B654-546FCB57FD3F}" type="parTrans" cxnId="{B18F9C46-BE11-48A9-A13C-DFD3D0610A03}">
      <dgm:prSet/>
      <dgm:spPr/>
      <dgm:t>
        <a:bodyPr/>
        <a:lstStyle/>
        <a:p>
          <a:endParaRPr lang="en-US"/>
        </a:p>
      </dgm:t>
    </dgm:pt>
    <dgm:pt modelId="{9644BE29-C1F3-4E5B-AF7E-21715F3516BD}" type="sibTrans" cxnId="{B18F9C46-BE11-48A9-A13C-DFD3D0610A03}">
      <dgm:prSet/>
      <dgm:spPr/>
      <dgm:t>
        <a:bodyPr/>
        <a:lstStyle/>
        <a:p>
          <a:endParaRPr lang="en-US"/>
        </a:p>
      </dgm:t>
    </dgm:pt>
    <dgm:pt modelId="{2C053D22-CA8E-4821-9F9A-C4923CE5548D}">
      <dgm:prSet/>
      <dgm:spPr/>
      <dgm:t>
        <a:bodyPr/>
        <a:lstStyle/>
        <a:p>
          <a:pPr rtl="0"/>
          <a:r>
            <a:rPr lang="en-US" smtClean="0"/>
            <a:t>State assistive technology program</a:t>
          </a:r>
          <a:endParaRPr lang="en-US"/>
        </a:p>
      </dgm:t>
    </dgm:pt>
    <dgm:pt modelId="{D7E742CA-9347-45AD-85F6-BD6AC070B24A}" type="parTrans" cxnId="{AAD6607F-9002-4514-9A5E-EF85F13B2C06}">
      <dgm:prSet/>
      <dgm:spPr/>
      <dgm:t>
        <a:bodyPr/>
        <a:lstStyle/>
        <a:p>
          <a:endParaRPr lang="en-US"/>
        </a:p>
      </dgm:t>
    </dgm:pt>
    <dgm:pt modelId="{6CC13268-6422-4D81-91FC-65648975470E}" type="sibTrans" cxnId="{AAD6607F-9002-4514-9A5E-EF85F13B2C06}">
      <dgm:prSet/>
      <dgm:spPr/>
      <dgm:t>
        <a:bodyPr/>
        <a:lstStyle/>
        <a:p>
          <a:endParaRPr lang="en-US"/>
        </a:p>
      </dgm:t>
    </dgm:pt>
    <dgm:pt modelId="{B3580309-1774-4DF9-97EF-EB85CB868E09}">
      <dgm:prSet/>
      <dgm:spPr/>
      <dgm:t>
        <a:bodyPr/>
        <a:lstStyle/>
        <a:p>
          <a:pPr rtl="0"/>
          <a:r>
            <a:rPr lang="en-US" smtClean="0"/>
            <a:t>Schools for the blind, deaf</a:t>
          </a:r>
          <a:endParaRPr lang="en-US"/>
        </a:p>
      </dgm:t>
    </dgm:pt>
    <dgm:pt modelId="{4AAC0AAA-A40F-43CB-934D-57D94BBFADE0}" type="parTrans" cxnId="{53424D73-3872-4BD0-93DE-D4A387B5428D}">
      <dgm:prSet/>
      <dgm:spPr/>
      <dgm:t>
        <a:bodyPr/>
        <a:lstStyle/>
        <a:p>
          <a:endParaRPr lang="en-US"/>
        </a:p>
      </dgm:t>
    </dgm:pt>
    <dgm:pt modelId="{1459AF75-61E9-428A-856E-2AEBA7E5C18D}" type="sibTrans" cxnId="{53424D73-3872-4BD0-93DE-D4A387B5428D}">
      <dgm:prSet/>
      <dgm:spPr/>
      <dgm:t>
        <a:bodyPr/>
        <a:lstStyle/>
        <a:p>
          <a:endParaRPr lang="en-US"/>
        </a:p>
      </dgm:t>
    </dgm:pt>
    <dgm:pt modelId="{7217CB47-88AE-46F2-B953-A732964442D6}">
      <dgm:prSet/>
      <dgm:spPr/>
      <dgm:t>
        <a:bodyPr/>
        <a:lstStyle/>
        <a:p>
          <a:pPr rtl="0"/>
          <a:r>
            <a:rPr lang="en-US" smtClean="0"/>
            <a:t>Manufacturers demonstrations</a:t>
          </a:r>
          <a:endParaRPr lang="en-US"/>
        </a:p>
      </dgm:t>
    </dgm:pt>
    <dgm:pt modelId="{9DF28653-973E-4F5D-9978-BA60617F96AB}" type="parTrans" cxnId="{97DEECBE-520B-41B6-BB54-82948B36684B}">
      <dgm:prSet/>
      <dgm:spPr/>
      <dgm:t>
        <a:bodyPr/>
        <a:lstStyle/>
        <a:p>
          <a:endParaRPr lang="en-US"/>
        </a:p>
      </dgm:t>
    </dgm:pt>
    <dgm:pt modelId="{A4BA427C-6553-4C86-9A18-01EBABB2E429}" type="sibTrans" cxnId="{97DEECBE-520B-41B6-BB54-82948B36684B}">
      <dgm:prSet/>
      <dgm:spPr/>
      <dgm:t>
        <a:bodyPr/>
        <a:lstStyle/>
        <a:p>
          <a:endParaRPr lang="en-US"/>
        </a:p>
      </dgm:t>
    </dgm:pt>
    <dgm:pt modelId="{875E4EF5-6202-4D58-B858-0C6285966F6D}">
      <dgm:prSet/>
      <dgm:spPr/>
      <dgm:t>
        <a:bodyPr/>
        <a:lstStyle/>
        <a:p>
          <a:pPr rtl="0"/>
          <a:r>
            <a:rPr lang="en-US" smtClean="0"/>
            <a:t>Patrons!</a:t>
          </a:r>
          <a:endParaRPr lang="en-US"/>
        </a:p>
      </dgm:t>
    </dgm:pt>
    <dgm:pt modelId="{FE7EAA61-F8B0-4FC7-A19D-5CF90B93BF23}" type="parTrans" cxnId="{0712199A-0380-4C7D-83C6-6995F15BD161}">
      <dgm:prSet/>
      <dgm:spPr/>
      <dgm:t>
        <a:bodyPr/>
        <a:lstStyle/>
        <a:p>
          <a:endParaRPr lang="en-US"/>
        </a:p>
      </dgm:t>
    </dgm:pt>
    <dgm:pt modelId="{32726E95-1D7B-464C-85EF-C11791420E73}" type="sibTrans" cxnId="{0712199A-0380-4C7D-83C6-6995F15BD161}">
      <dgm:prSet/>
      <dgm:spPr/>
      <dgm:t>
        <a:bodyPr/>
        <a:lstStyle/>
        <a:p>
          <a:endParaRPr lang="en-US"/>
        </a:p>
      </dgm:t>
    </dgm:pt>
    <dgm:pt modelId="{BD2E4E08-40A6-48D5-857A-4478B97B6D0F}" type="pres">
      <dgm:prSet presAssocID="{2F769978-D45F-4BEE-A190-DC0B40C2A2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DDEC02-55C9-4E5F-A638-606E82B663AD}" type="pres">
      <dgm:prSet presAssocID="{6ABB13EC-E043-41DD-B174-AC023350DA8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A2DC-C4F0-4254-B61B-B12F03651051}" type="pres">
      <dgm:prSet presAssocID="{6ABB13EC-E043-41DD-B174-AC023350DA8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12BF4-C510-423B-98B4-3A900FA4F895}" type="pres">
      <dgm:prSet presAssocID="{C92E42E6-8D85-4C8E-B6FA-7E363196C0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993-F36A-4653-A3F2-BDC34FBCD014}" type="pres">
      <dgm:prSet presAssocID="{C92E42E6-8D85-4C8E-B6FA-7E363196C05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EECBE-520B-41B6-BB54-82948B36684B}" srcId="{C92E42E6-8D85-4C8E-B6FA-7E363196C059}" destId="{7217CB47-88AE-46F2-B953-A732964442D6}" srcOrd="4" destOrd="0" parTransId="{9DF28653-973E-4F5D-9978-BA60617F96AB}" sibTransId="{A4BA427C-6553-4C86-9A18-01EBABB2E429}"/>
    <dgm:cxn modelId="{543F5B2C-143F-4F78-949A-B1A2042BA868}" type="presOf" srcId="{B3580309-1774-4DF9-97EF-EB85CB868E09}" destId="{02417993-F36A-4653-A3F2-BDC34FBCD014}" srcOrd="0" destOrd="3" presId="urn:microsoft.com/office/officeart/2005/8/layout/vList2"/>
    <dgm:cxn modelId="{998A034D-BE9E-4E40-AF6C-05F83AD72AFB}" type="presOf" srcId="{5A4CC65E-5008-4B92-B265-2CB050D2E66E}" destId="{02417993-F36A-4653-A3F2-BDC34FBCD014}" srcOrd="0" destOrd="0" presId="urn:microsoft.com/office/officeart/2005/8/layout/vList2"/>
    <dgm:cxn modelId="{93778A75-1F16-40F8-9D60-FEE92E801A08}" type="presOf" srcId="{72D7088E-41ED-4B5E-B273-A479203B7D6B}" destId="{54DFA2DC-C4F0-4254-B61B-B12F03651051}" srcOrd="0" destOrd="0" presId="urn:microsoft.com/office/officeart/2005/8/layout/vList2"/>
    <dgm:cxn modelId="{A060CC40-9CFC-491A-9521-8CF6B59AD112}" srcId="{2F769978-D45F-4BEE-A190-DC0B40C2A23A}" destId="{C92E42E6-8D85-4C8E-B6FA-7E363196C059}" srcOrd="1" destOrd="0" parTransId="{1DFF53FA-6E85-436F-BC66-0D4F636BED17}" sibTransId="{706108B4-9DC3-4C60-A35C-37B31FC978C5}"/>
    <dgm:cxn modelId="{CE925DE3-C67E-4368-8CA1-0AFA6D11CA1E}" srcId="{2F769978-D45F-4BEE-A190-DC0B40C2A23A}" destId="{6ABB13EC-E043-41DD-B174-AC023350DA8D}" srcOrd="0" destOrd="0" parTransId="{DA07FDBB-9F79-4BD8-A7BE-EDE2FEA78A59}" sibTransId="{1AC340A8-D0C5-400C-82A3-117ABD2F4119}"/>
    <dgm:cxn modelId="{691016BD-19E5-4DC0-AE6C-93797F0447DD}" srcId="{C92E42E6-8D85-4C8E-B6FA-7E363196C059}" destId="{5A4CC65E-5008-4B92-B265-2CB050D2E66E}" srcOrd="0" destOrd="0" parTransId="{EE14A3E3-61CB-431F-82A0-6D81A41325B2}" sibTransId="{BE0074CE-9E3C-45A7-ADF1-AC547C2AF087}"/>
    <dgm:cxn modelId="{6C196BB1-6A88-49F1-8526-61D71C20443B}" type="presOf" srcId="{C92E42E6-8D85-4C8E-B6FA-7E363196C059}" destId="{9F312BF4-C510-423B-98B4-3A900FA4F895}" srcOrd="0" destOrd="0" presId="urn:microsoft.com/office/officeart/2005/8/layout/vList2"/>
    <dgm:cxn modelId="{46DD2111-C55A-49F5-9A03-B8FC29424FF7}" type="presOf" srcId="{2C053D22-CA8E-4821-9F9A-C4923CE5548D}" destId="{02417993-F36A-4653-A3F2-BDC34FBCD014}" srcOrd="0" destOrd="2" presId="urn:microsoft.com/office/officeart/2005/8/layout/vList2"/>
    <dgm:cxn modelId="{DA26C8D4-8772-4A09-AB4E-77E7C88B5C53}" type="presOf" srcId="{3D2F7375-C185-4FA1-B572-8E5B0DF02C50}" destId="{02417993-F36A-4653-A3F2-BDC34FBCD014}" srcOrd="0" destOrd="1" presId="urn:microsoft.com/office/officeart/2005/8/layout/vList2"/>
    <dgm:cxn modelId="{D0368392-7C04-4668-9D8F-91749F725419}" type="presOf" srcId="{7217CB47-88AE-46F2-B953-A732964442D6}" destId="{02417993-F36A-4653-A3F2-BDC34FBCD014}" srcOrd="0" destOrd="4" presId="urn:microsoft.com/office/officeart/2005/8/layout/vList2"/>
    <dgm:cxn modelId="{0AD78E30-BF54-4A3A-9275-6CB6AA8DB287}" type="presOf" srcId="{2F769978-D45F-4BEE-A190-DC0B40C2A23A}" destId="{BD2E4E08-40A6-48D5-857A-4478B97B6D0F}" srcOrd="0" destOrd="0" presId="urn:microsoft.com/office/officeart/2005/8/layout/vList2"/>
    <dgm:cxn modelId="{9F59D47B-DD3C-432A-B619-2F3B3860F63F}" type="presOf" srcId="{6ABB13EC-E043-41DD-B174-AC023350DA8D}" destId="{A1DDEC02-55C9-4E5F-A638-606E82B663AD}" srcOrd="0" destOrd="0" presId="urn:microsoft.com/office/officeart/2005/8/layout/vList2"/>
    <dgm:cxn modelId="{B18F9C46-BE11-48A9-A13C-DFD3D0610A03}" srcId="{C92E42E6-8D85-4C8E-B6FA-7E363196C059}" destId="{3D2F7375-C185-4FA1-B572-8E5B0DF02C50}" srcOrd="1" destOrd="0" parTransId="{F634C9CE-86FF-4DB0-B654-546FCB57FD3F}" sibTransId="{9644BE29-C1F3-4E5B-AF7E-21715F3516BD}"/>
    <dgm:cxn modelId="{491E8F8A-A470-446F-A3D4-D2A92D95035E}" type="presOf" srcId="{5504E799-5C89-487C-B0D9-C4566DAB07DE}" destId="{54DFA2DC-C4F0-4254-B61B-B12F03651051}" srcOrd="0" destOrd="1" presId="urn:microsoft.com/office/officeart/2005/8/layout/vList2"/>
    <dgm:cxn modelId="{AAD6607F-9002-4514-9A5E-EF85F13B2C06}" srcId="{C92E42E6-8D85-4C8E-B6FA-7E363196C059}" destId="{2C053D22-CA8E-4821-9F9A-C4923CE5548D}" srcOrd="2" destOrd="0" parTransId="{D7E742CA-9347-45AD-85F6-BD6AC070B24A}" sibTransId="{6CC13268-6422-4D81-91FC-65648975470E}"/>
    <dgm:cxn modelId="{0712199A-0380-4C7D-83C6-6995F15BD161}" srcId="{C92E42E6-8D85-4C8E-B6FA-7E363196C059}" destId="{875E4EF5-6202-4D58-B858-0C6285966F6D}" srcOrd="5" destOrd="0" parTransId="{FE7EAA61-F8B0-4FC7-A19D-5CF90B93BF23}" sibTransId="{32726E95-1D7B-464C-85EF-C11791420E73}"/>
    <dgm:cxn modelId="{53424D73-3872-4BD0-93DE-D4A387B5428D}" srcId="{C92E42E6-8D85-4C8E-B6FA-7E363196C059}" destId="{B3580309-1774-4DF9-97EF-EB85CB868E09}" srcOrd="3" destOrd="0" parTransId="{4AAC0AAA-A40F-43CB-934D-57D94BBFADE0}" sibTransId="{1459AF75-61E9-428A-856E-2AEBA7E5C18D}"/>
    <dgm:cxn modelId="{0B4DAD50-A8A5-4758-A529-4670B21EBE7B}" srcId="{6ABB13EC-E043-41DD-B174-AC023350DA8D}" destId="{5504E799-5C89-487C-B0D9-C4566DAB07DE}" srcOrd="1" destOrd="0" parTransId="{6A8196D0-079B-4604-BF68-596BCCA50E6F}" sibTransId="{40F5B172-E77B-48A0-B6B2-4A556C8B9A0E}"/>
    <dgm:cxn modelId="{63D52E73-D45D-432B-8C7A-249F182F13C2}" srcId="{6ABB13EC-E043-41DD-B174-AC023350DA8D}" destId="{72D7088E-41ED-4B5E-B273-A479203B7D6B}" srcOrd="0" destOrd="0" parTransId="{38AD8926-1C35-49B7-AD57-C180C9AD19C9}" sibTransId="{5C879B29-6F3E-445E-88A0-00F7254EC769}"/>
    <dgm:cxn modelId="{016C5B0F-BAE7-4EF2-BB6E-838192756C8D}" type="presOf" srcId="{875E4EF5-6202-4D58-B858-0C6285966F6D}" destId="{02417993-F36A-4653-A3F2-BDC34FBCD014}" srcOrd="0" destOrd="5" presId="urn:microsoft.com/office/officeart/2005/8/layout/vList2"/>
    <dgm:cxn modelId="{D7F7AEBC-FA70-44DF-9BA6-B4BD6C76F958}" type="presParOf" srcId="{BD2E4E08-40A6-48D5-857A-4478B97B6D0F}" destId="{A1DDEC02-55C9-4E5F-A638-606E82B663AD}" srcOrd="0" destOrd="0" presId="urn:microsoft.com/office/officeart/2005/8/layout/vList2"/>
    <dgm:cxn modelId="{BC8FE2DF-E44F-40D1-88AD-ABC50B772A0F}" type="presParOf" srcId="{BD2E4E08-40A6-48D5-857A-4478B97B6D0F}" destId="{54DFA2DC-C4F0-4254-B61B-B12F03651051}" srcOrd="1" destOrd="0" presId="urn:microsoft.com/office/officeart/2005/8/layout/vList2"/>
    <dgm:cxn modelId="{94E0147C-7C94-4CBD-9BAF-3A4C06CA58CD}" type="presParOf" srcId="{BD2E4E08-40A6-48D5-857A-4478B97B6D0F}" destId="{9F312BF4-C510-423B-98B4-3A900FA4F895}" srcOrd="2" destOrd="0" presId="urn:microsoft.com/office/officeart/2005/8/layout/vList2"/>
    <dgm:cxn modelId="{0E0472B1-2AAC-4043-BDCD-C2D91B889945}" type="presParOf" srcId="{BD2E4E08-40A6-48D5-857A-4478B97B6D0F}" destId="{02417993-F36A-4653-A3F2-BDC34FBCD0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6FDED-B082-4441-AFED-8613DAED2B8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96448-E641-4FF1-8ADA-322411D60DD7}">
      <dgm:prSet/>
      <dgm:spPr/>
      <dgm:t>
        <a:bodyPr/>
        <a:lstStyle/>
        <a:p>
          <a:pPr rtl="0"/>
          <a:r>
            <a:rPr lang="en-US" b="1" dirty="0" smtClean="0"/>
            <a:t>Help public libraries achieve their goals and spread the word about your services through:</a:t>
          </a:r>
          <a:endParaRPr lang="en-US" b="1" dirty="0"/>
        </a:p>
      </dgm:t>
    </dgm:pt>
    <dgm:pt modelId="{76B12CF8-30F2-46D4-8FAA-2017801C44D7}" type="parTrans" cxnId="{A56C2995-C37C-4662-8902-90A4E0D1F4AC}">
      <dgm:prSet/>
      <dgm:spPr/>
      <dgm:t>
        <a:bodyPr/>
        <a:lstStyle/>
        <a:p>
          <a:endParaRPr lang="en-US"/>
        </a:p>
      </dgm:t>
    </dgm:pt>
    <dgm:pt modelId="{DB8BFB4F-2440-469F-8DD4-3865B90C6EFE}" type="sibTrans" cxnId="{A56C2995-C37C-4662-8902-90A4E0D1F4AC}">
      <dgm:prSet/>
      <dgm:spPr/>
      <dgm:t>
        <a:bodyPr/>
        <a:lstStyle/>
        <a:p>
          <a:endParaRPr lang="en-US"/>
        </a:p>
      </dgm:t>
    </dgm:pt>
    <dgm:pt modelId="{B6B25D10-7466-46DD-B2A5-D0B5AE3C2A85}">
      <dgm:prSet/>
      <dgm:spPr/>
      <dgm:t>
        <a:bodyPr/>
        <a:lstStyle/>
        <a:p>
          <a:pPr rtl="0"/>
          <a:r>
            <a:rPr lang="en-US" smtClean="0"/>
            <a:t>State-wide programs for Edge libraries &amp; others</a:t>
          </a:r>
          <a:endParaRPr lang="en-US"/>
        </a:p>
      </dgm:t>
    </dgm:pt>
    <dgm:pt modelId="{06A6E1D0-A6FD-4A67-B17F-0BF09655DBBD}" type="parTrans" cxnId="{804BCFB6-35F7-40DC-9C20-DB9356A04D73}">
      <dgm:prSet/>
      <dgm:spPr/>
      <dgm:t>
        <a:bodyPr/>
        <a:lstStyle/>
        <a:p>
          <a:endParaRPr lang="en-US"/>
        </a:p>
      </dgm:t>
    </dgm:pt>
    <dgm:pt modelId="{24F29D66-2297-4D2A-A5DC-0067AD0A035F}" type="sibTrans" cxnId="{804BCFB6-35F7-40DC-9C20-DB9356A04D73}">
      <dgm:prSet/>
      <dgm:spPr/>
      <dgm:t>
        <a:bodyPr/>
        <a:lstStyle/>
        <a:p>
          <a:endParaRPr lang="en-US"/>
        </a:p>
      </dgm:t>
    </dgm:pt>
    <dgm:pt modelId="{BCB36553-E726-4EB0-B17A-07525FF6EE59}">
      <dgm:prSet/>
      <dgm:spPr/>
      <dgm:t>
        <a:bodyPr/>
        <a:lstStyle/>
        <a:p>
          <a:pPr rtl="0"/>
          <a:r>
            <a:rPr lang="en-US" smtClean="0"/>
            <a:t>Help to specific libraries</a:t>
          </a:r>
          <a:endParaRPr lang="en-US"/>
        </a:p>
      </dgm:t>
    </dgm:pt>
    <dgm:pt modelId="{CBDE43C3-472C-4152-9915-0F6681ABFC04}" type="parTrans" cxnId="{50AB23ED-ADB4-4480-8E1E-86ACC78FEF78}">
      <dgm:prSet/>
      <dgm:spPr/>
      <dgm:t>
        <a:bodyPr/>
        <a:lstStyle/>
        <a:p>
          <a:endParaRPr lang="en-US"/>
        </a:p>
      </dgm:t>
    </dgm:pt>
    <dgm:pt modelId="{7129CE50-3C06-44D3-8FBA-AE373FA5A649}" type="sibTrans" cxnId="{50AB23ED-ADB4-4480-8E1E-86ACC78FEF78}">
      <dgm:prSet/>
      <dgm:spPr/>
      <dgm:t>
        <a:bodyPr/>
        <a:lstStyle/>
        <a:p>
          <a:endParaRPr lang="en-US"/>
        </a:p>
      </dgm:t>
    </dgm:pt>
    <dgm:pt modelId="{A0FD04D9-1B61-4A12-B43C-BF0E651EB5E5}">
      <dgm:prSet/>
      <dgm:spPr/>
      <dgm:t>
        <a:bodyPr/>
        <a:lstStyle/>
        <a:p>
          <a:pPr rtl="0"/>
          <a:r>
            <a:rPr lang="en-US" dirty="0" smtClean="0"/>
            <a:t>State library agency newsletter articles</a:t>
          </a:r>
          <a:endParaRPr lang="en-US" dirty="0"/>
        </a:p>
      </dgm:t>
    </dgm:pt>
    <dgm:pt modelId="{B80910B4-48B2-4360-8EC7-D030D04E16FA}" type="parTrans" cxnId="{09BE4494-200B-4BA3-8395-7925DD85222D}">
      <dgm:prSet/>
      <dgm:spPr/>
      <dgm:t>
        <a:bodyPr/>
        <a:lstStyle/>
        <a:p>
          <a:endParaRPr lang="en-US"/>
        </a:p>
      </dgm:t>
    </dgm:pt>
    <dgm:pt modelId="{661570C0-EBB3-4A9B-8798-4303BD2211B6}" type="sibTrans" cxnId="{09BE4494-200B-4BA3-8395-7925DD85222D}">
      <dgm:prSet/>
      <dgm:spPr/>
      <dgm:t>
        <a:bodyPr/>
        <a:lstStyle/>
        <a:p>
          <a:endParaRPr lang="en-US"/>
        </a:p>
      </dgm:t>
    </dgm:pt>
    <dgm:pt modelId="{F725DF53-49C2-4BFD-A253-D74D54405973}">
      <dgm:prSet/>
      <dgm:spPr/>
      <dgm:t>
        <a:bodyPr/>
        <a:lstStyle/>
        <a:p>
          <a:pPr rtl="0"/>
          <a:r>
            <a:rPr lang="en-US" smtClean="0"/>
            <a:t>State library association newsletter articles</a:t>
          </a:r>
          <a:endParaRPr lang="en-US"/>
        </a:p>
      </dgm:t>
    </dgm:pt>
    <dgm:pt modelId="{6097FBE0-F963-4D83-90B2-CD6C5E8E698A}" type="parTrans" cxnId="{2A09F25E-ECFF-4DDD-BFF6-E8D1B167AEDD}">
      <dgm:prSet/>
      <dgm:spPr/>
      <dgm:t>
        <a:bodyPr/>
        <a:lstStyle/>
        <a:p>
          <a:endParaRPr lang="en-US"/>
        </a:p>
      </dgm:t>
    </dgm:pt>
    <dgm:pt modelId="{F80BC0D9-985D-460A-AD6A-FFA82F93A674}" type="sibTrans" cxnId="{2A09F25E-ECFF-4DDD-BFF6-E8D1B167AEDD}">
      <dgm:prSet/>
      <dgm:spPr/>
      <dgm:t>
        <a:bodyPr/>
        <a:lstStyle/>
        <a:p>
          <a:endParaRPr lang="en-US"/>
        </a:p>
      </dgm:t>
    </dgm:pt>
    <dgm:pt modelId="{3C1A6202-2852-4392-A184-F06345DF0FF8}">
      <dgm:prSet/>
      <dgm:spPr/>
      <dgm:t>
        <a:bodyPr/>
        <a:lstStyle/>
        <a:p>
          <a:pPr rtl="0"/>
          <a:r>
            <a:rPr lang="en-US" smtClean="0"/>
            <a:t>Postings on statewide library listservs</a:t>
          </a:r>
          <a:endParaRPr lang="en-US"/>
        </a:p>
      </dgm:t>
    </dgm:pt>
    <dgm:pt modelId="{7BC4ACC0-BA50-4A63-B68F-4CB312BCB496}" type="parTrans" cxnId="{4DBFC9B5-43B7-4686-9C42-B622043B1E9A}">
      <dgm:prSet/>
      <dgm:spPr/>
      <dgm:t>
        <a:bodyPr/>
        <a:lstStyle/>
        <a:p>
          <a:endParaRPr lang="en-US"/>
        </a:p>
      </dgm:t>
    </dgm:pt>
    <dgm:pt modelId="{DF4B24C4-B409-4119-A591-5489A0CC4D9C}" type="sibTrans" cxnId="{4DBFC9B5-43B7-4686-9C42-B622043B1E9A}">
      <dgm:prSet/>
      <dgm:spPr/>
      <dgm:t>
        <a:bodyPr/>
        <a:lstStyle/>
        <a:p>
          <a:endParaRPr lang="en-US"/>
        </a:p>
      </dgm:t>
    </dgm:pt>
    <dgm:pt modelId="{4AE339DB-C639-4070-8284-7E8616D8CD89}" type="pres">
      <dgm:prSet presAssocID="{5806FDED-B082-4441-AFED-8613DAED2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E9CF5A-5222-455B-AD71-441F51D1597F}" type="pres">
      <dgm:prSet presAssocID="{93396448-E641-4FF1-8ADA-322411D60DD7}" presName="composite" presStyleCnt="0"/>
      <dgm:spPr/>
    </dgm:pt>
    <dgm:pt modelId="{D7C28D6E-02C1-4257-B7D8-89B839A1A281}" type="pres">
      <dgm:prSet presAssocID="{93396448-E641-4FF1-8ADA-322411D60DD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F267A-A4B7-463E-B145-0361830AFA58}" type="pres">
      <dgm:prSet presAssocID="{93396448-E641-4FF1-8ADA-322411D60DD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F10CA-ADD4-4465-B318-C4A85B1F434C}" type="presOf" srcId="{B6B25D10-7466-46DD-B2A5-D0B5AE3C2A85}" destId="{E36F267A-A4B7-463E-B145-0361830AFA58}" srcOrd="0" destOrd="0" presId="urn:microsoft.com/office/officeart/2005/8/layout/hList1"/>
    <dgm:cxn modelId="{D90A6768-5F7B-4A75-8EF4-8BD632E16F97}" type="presOf" srcId="{3C1A6202-2852-4392-A184-F06345DF0FF8}" destId="{E36F267A-A4B7-463E-B145-0361830AFA58}" srcOrd="0" destOrd="4" presId="urn:microsoft.com/office/officeart/2005/8/layout/hList1"/>
    <dgm:cxn modelId="{28616300-B47C-46EC-A54C-B96C55EF6807}" type="presOf" srcId="{93396448-E641-4FF1-8ADA-322411D60DD7}" destId="{D7C28D6E-02C1-4257-B7D8-89B839A1A281}" srcOrd="0" destOrd="0" presId="urn:microsoft.com/office/officeart/2005/8/layout/hList1"/>
    <dgm:cxn modelId="{2A09F25E-ECFF-4DDD-BFF6-E8D1B167AEDD}" srcId="{93396448-E641-4FF1-8ADA-322411D60DD7}" destId="{F725DF53-49C2-4BFD-A253-D74D54405973}" srcOrd="3" destOrd="0" parTransId="{6097FBE0-F963-4D83-90B2-CD6C5E8E698A}" sibTransId="{F80BC0D9-985D-460A-AD6A-FFA82F93A674}"/>
    <dgm:cxn modelId="{862C2C0F-67D2-4445-AF39-ED1DA9B87BF2}" type="presOf" srcId="{A0FD04D9-1B61-4A12-B43C-BF0E651EB5E5}" destId="{E36F267A-A4B7-463E-B145-0361830AFA58}" srcOrd="0" destOrd="2" presId="urn:microsoft.com/office/officeart/2005/8/layout/hList1"/>
    <dgm:cxn modelId="{4DBFC9B5-43B7-4686-9C42-B622043B1E9A}" srcId="{93396448-E641-4FF1-8ADA-322411D60DD7}" destId="{3C1A6202-2852-4392-A184-F06345DF0FF8}" srcOrd="4" destOrd="0" parTransId="{7BC4ACC0-BA50-4A63-B68F-4CB312BCB496}" sibTransId="{DF4B24C4-B409-4119-A591-5489A0CC4D9C}"/>
    <dgm:cxn modelId="{09BE4494-200B-4BA3-8395-7925DD85222D}" srcId="{93396448-E641-4FF1-8ADA-322411D60DD7}" destId="{A0FD04D9-1B61-4A12-B43C-BF0E651EB5E5}" srcOrd="2" destOrd="0" parTransId="{B80910B4-48B2-4360-8EC7-D030D04E16FA}" sibTransId="{661570C0-EBB3-4A9B-8798-4303BD2211B6}"/>
    <dgm:cxn modelId="{804BCFB6-35F7-40DC-9C20-DB9356A04D73}" srcId="{93396448-E641-4FF1-8ADA-322411D60DD7}" destId="{B6B25D10-7466-46DD-B2A5-D0B5AE3C2A85}" srcOrd="0" destOrd="0" parTransId="{06A6E1D0-A6FD-4A67-B17F-0BF09655DBBD}" sibTransId="{24F29D66-2297-4D2A-A5DC-0067AD0A035F}"/>
    <dgm:cxn modelId="{23B86DC2-A9AB-418E-B0D2-E302C01541AA}" type="presOf" srcId="{BCB36553-E726-4EB0-B17A-07525FF6EE59}" destId="{E36F267A-A4B7-463E-B145-0361830AFA58}" srcOrd="0" destOrd="1" presId="urn:microsoft.com/office/officeart/2005/8/layout/hList1"/>
    <dgm:cxn modelId="{50AB23ED-ADB4-4480-8E1E-86ACC78FEF78}" srcId="{93396448-E641-4FF1-8ADA-322411D60DD7}" destId="{BCB36553-E726-4EB0-B17A-07525FF6EE59}" srcOrd="1" destOrd="0" parTransId="{CBDE43C3-472C-4152-9915-0F6681ABFC04}" sibTransId="{7129CE50-3C06-44D3-8FBA-AE373FA5A649}"/>
    <dgm:cxn modelId="{85E93F77-CC31-4AB5-A315-9462664742C1}" type="presOf" srcId="{F725DF53-49C2-4BFD-A253-D74D54405973}" destId="{E36F267A-A4B7-463E-B145-0361830AFA58}" srcOrd="0" destOrd="3" presId="urn:microsoft.com/office/officeart/2005/8/layout/hList1"/>
    <dgm:cxn modelId="{961001E3-CD6A-41EB-B31A-0D1E305A5A84}" type="presOf" srcId="{5806FDED-B082-4441-AFED-8613DAED2B8D}" destId="{4AE339DB-C639-4070-8284-7E8616D8CD89}" srcOrd="0" destOrd="0" presId="urn:microsoft.com/office/officeart/2005/8/layout/hList1"/>
    <dgm:cxn modelId="{A56C2995-C37C-4662-8902-90A4E0D1F4AC}" srcId="{5806FDED-B082-4441-AFED-8613DAED2B8D}" destId="{93396448-E641-4FF1-8ADA-322411D60DD7}" srcOrd="0" destOrd="0" parTransId="{76B12CF8-30F2-46D4-8FAA-2017801C44D7}" sibTransId="{DB8BFB4F-2440-469F-8DD4-3865B90C6EFE}"/>
    <dgm:cxn modelId="{FAFF1309-508F-4ABC-8C5E-11C5633CBA5F}" type="presParOf" srcId="{4AE339DB-C639-4070-8284-7E8616D8CD89}" destId="{5BE9CF5A-5222-455B-AD71-441F51D1597F}" srcOrd="0" destOrd="0" presId="urn:microsoft.com/office/officeart/2005/8/layout/hList1"/>
    <dgm:cxn modelId="{7AFA5C64-05C1-4F72-BF0E-EF251B871F03}" type="presParOf" srcId="{5BE9CF5A-5222-455B-AD71-441F51D1597F}" destId="{D7C28D6E-02C1-4257-B7D8-89B839A1A281}" srcOrd="0" destOrd="0" presId="urn:microsoft.com/office/officeart/2005/8/layout/hList1"/>
    <dgm:cxn modelId="{6095B686-ED05-4C78-BC70-B8FE40A6457A}" type="presParOf" srcId="{5BE9CF5A-5222-455B-AD71-441F51D1597F}" destId="{E36F267A-A4B7-463E-B145-0361830AFA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8561-CDB1-4061-9CA8-1A7ABCF0A0AD}">
      <dsp:nvSpPr>
        <dsp:cNvPr id="0" name=""/>
        <dsp:cNvSpPr/>
      </dsp:nvSpPr>
      <dsp:spPr>
        <a:xfrm>
          <a:off x="0" y="378"/>
          <a:ext cx="2798064" cy="60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Assistive technology</a:t>
          </a:r>
          <a:endParaRPr lang="en-US" sz="2000" b="1" kern="1200" dirty="0"/>
        </a:p>
      </dsp:txBody>
      <dsp:txXfrm>
        <a:off x="29632" y="30010"/>
        <a:ext cx="2738800" cy="547753"/>
      </dsp:txXfrm>
    </dsp:sp>
    <dsp:sp modelId="{7359AB00-41CE-4661-929C-9CE333D3B73C}">
      <dsp:nvSpPr>
        <dsp:cNvPr id="0" name=""/>
        <dsp:cNvSpPr/>
      </dsp:nvSpPr>
      <dsp:spPr>
        <a:xfrm>
          <a:off x="0" y="637746"/>
          <a:ext cx="2798064" cy="60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Web site</a:t>
          </a:r>
          <a:endParaRPr lang="en-US" sz="2000" b="1" kern="1200" dirty="0"/>
        </a:p>
      </dsp:txBody>
      <dsp:txXfrm>
        <a:off x="29632" y="667378"/>
        <a:ext cx="2738800" cy="547753"/>
      </dsp:txXfrm>
    </dsp:sp>
    <dsp:sp modelId="{8E656F9C-46E1-441D-AF3B-A9D81041E570}">
      <dsp:nvSpPr>
        <dsp:cNvPr id="0" name=""/>
        <dsp:cNvSpPr/>
      </dsp:nvSpPr>
      <dsp:spPr>
        <a:xfrm>
          <a:off x="0" y="1275114"/>
          <a:ext cx="2798064" cy="60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Disability awareness training </a:t>
          </a:r>
          <a:endParaRPr lang="en-US" sz="2000" b="1" kern="1200" dirty="0"/>
        </a:p>
      </dsp:txBody>
      <dsp:txXfrm>
        <a:off x="29632" y="1304746"/>
        <a:ext cx="2738800" cy="547753"/>
      </dsp:txXfrm>
    </dsp:sp>
    <dsp:sp modelId="{0E7F2B9B-DBB1-4351-AE58-3CCB81322E02}">
      <dsp:nvSpPr>
        <dsp:cNvPr id="0" name=""/>
        <dsp:cNvSpPr/>
      </dsp:nvSpPr>
      <dsp:spPr>
        <a:xfrm rot="5400000">
          <a:off x="5042425" y="-271176"/>
          <a:ext cx="485613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furniture, lighting, signage, ADA standards</a:t>
          </a:r>
          <a:endParaRPr lang="en-US" sz="2000" b="1" kern="1200" dirty="0"/>
        </a:p>
      </dsp:txBody>
      <dsp:txXfrm rot="-5400000">
        <a:off x="2798064" y="1996891"/>
        <a:ext cx="4950630" cy="438201"/>
      </dsp:txXfrm>
    </dsp:sp>
    <dsp:sp modelId="{3B6BCFCB-8147-4202-B737-718A007396C7}">
      <dsp:nvSpPr>
        <dsp:cNvPr id="0" name=""/>
        <dsp:cNvSpPr/>
      </dsp:nvSpPr>
      <dsp:spPr>
        <a:xfrm>
          <a:off x="0" y="1912482"/>
          <a:ext cx="2798064" cy="60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Physical facilities  </a:t>
          </a:r>
          <a:endParaRPr lang="en-US" sz="1700" b="1" kern="1200" dirty="0"/>
        </a:p>
      </dsp:txBody>
      <dsp:txXfrm>
        <a:off x="29632" y="1942114"/>
        <a:ext cx="2738800" cy="547753"/>
      </dsp:txXfrm>
    </dsp:sp>
    <dsp:sp modelId="{367BFEFE-EB96-4301-B9B7-8EBD43FFB2C3}">
      <dsp:nvSpPr>
        <dsp:cNvPr id="0" name=""/>
        <dsp:cNvSpPr/>
      </dsp:nvSpPr>
      <dsp:spPr>
        <a:xfrm rot="5400000">
          <a:off x="5042425" y="366191"/>
          <a:ext cx="485613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fat pens, magnifiers</a:t>
          </a:r>
          <a:endParaRPr lang="en-US" sz="2000" b="1" kern="1200" dirty="0"/>
        </a:p>
      </dsp:txBody>
      <dsp:txXfrm rot="-5400000">
        <a:off x="2798064" y="2634258"/>
        <a:ext cx="4950630" cy="438201"/>
      </dsp:txXfrm>
    </dsp:sp>
    <dsp:sp modelId="{C9F30C12-06B0-4554-8A96-303CB92F7319}">
      <dsp:nvSpPr>
        <dsp:cNvPr id="0" name=""/>
        <dsp:cNvSpPr/>
      </dsp:nvSpPr>
      <dsp:spPr>
        <a:xfrm>
          <a:off x="0" y="2549850"/>
          <a:ext cx="2798064" cy="60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Low tech accessibility  </a:t>
          </a:r>
          <a:endParaRPr lang="en-US" sz="1700" b="1" kern="1200" dirty="0"/>
        </a:p>
      </dsp:txBody>
      <dsp:txXfrm>
        <a:off x="29632" y="2579482"/>
        <a:ext cx="2738800" cy="547753"/>
      </dsp:txXfrm>
    </dsp:sp>
    <dsp:sp modelId="{67441B1A-F0A7-4895-B780-C0A8EB662756}">
      <dsp:nvSpPr>
        <dsp:cNvPr id="0" name=""/>
        <dsp:cNvSpPr/>
      </dsp:nvSpPr>
      <dsp:spPr>
        <a:xfrm rot="5400000">
          <a:off x="5042425" y="1003559"/>
          <a:ext cx="485613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presentations, microphones, touchable exhibits, flyers/handouts in large print</a:t>
          </a:r>
          <a:endParaRPr lang="en-US" sz="2000" b="1" kern="1200" dirty="0"/>
        </a:p>
      </dsp:txBody>
      <dsp:txXfrm rot="-5400000">
        <a:off x="2798064" y="3271626"/>
        <a:ext cx="4950630" cy="438201"/>
      </dsp:txXfrm>
    </dsp:sp>
    <dsp:sp modelId="{7B394898-D2A1-41BE-A11E-11E5E231BE59}">
      <dsp:nvSpPr>
        <dsp:cNvPr id="0" name=""/>
        <dsp:cNvSpPr/>
      </dsp:nvSpPr>
      <dsp:spPr>
        <a:xfrm>
          <a:off x="0" y="3187219"/>
          <a:ext cx="2798064" cy="60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Programming goals </a:t>
          </a:r>
          <a:endParaRPr lang="en-US" sz="1700" b="1" kern="1200" dirty="0"/>
        </a:p>
      </dsp:txBody>
      <dsp:txXfrm>
        <a:off x="29632" y="3216851"/>
        <a:ext cx="2738800" cy="547753"/>
      </dsp:txXfrm>
    </dsp:sp>
    <dsp:sp modelId="{2EE83E26-B97A-4061-96E7-4FB8C276C352}">
      <dsp:nvSpPr>
        <dsp:cNvPr id="0" name=""/>
        <dsp:cNvSpPr/>
      </dsp:nvSpPr>
      <dsp:spPr>
        <a:xfrm>
          <a:off x="0" y="3824587"/>
          <a:ext cx="2798064" cy="60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Outreach to underserved groups</a:t>
          </a:r>
          <a:endParaRPr lang="en-US" sz="1700" b="1" kern="1200" dirty="0"/>
        </a:p>
      </dsp:txBody>
      <dsp:txXfrm>
        <a:off x="29632" y="3854219"/>
        <a:ext cx="2738800" cy="547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DEC02-55C9-4E5F-A638-606E82B663AD}">
      <dsp:nvSpPr>
        <dsp:cNvPr id="0" name=""/>
        <dsp:cNvSpPr/>
      </dsp:nvSpPr>
      <dsp:spPr>
        <a:xfrm>
          <a:off x="0" y="52320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/>
            <a:t>Conducted by LBPH</a:t>
          </a:r>
          <a:endParaRPr lang="en-US" sz="2600" b="1" u="none" kern="1200" dirty="0"/>
        </a:p>
      </dsp:txBody>
      <dsp:txXfrm>
        <a:off x="30442" y="82762"/>
        <a:ext cx="8168716" cy="562726"/>
      </dsp:txXfrm>
    </dsp:sp>
    <dsp:sp modelId="{54DFA2DC-C4F0-4254-B61B-B12F03651051}">
      <dsp:nvSpPr>
        <dsp:cNvPr id="0" name=""/>
        <dsp:cNvSpPr/>
      </dsp:nvSpPr>
      <dsp:spPr>
        <a:xfrm>
          <a:off x="0" y="675930"/>
          <a:ext cx="82296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LBPH services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Sponsor group showing of ALA webinars</a:t>
          </a:r>
          <a:endParaRPr lang="en-US" sz="2000" kern="1200"/>
        </a:p>
      </dsp:txBody>
      <dsp:txXfrm>
        <a:off x="0" y="675930"/>
        <a:ext cx="8229600" cy="699660"/>
      </dsp:txXfrm>
    </dsp:sp>
    <dsp:sp modelId="{9F312BF4-C510-423B-98B4-3A900FA4F895}">
      <dsp:nvSpPr>
        <dsp:cNvPr id="0" name=""/>
        <dsp:cNvSpPr/>
      </dsp:nvSpPr>
      <dsp:spPr>
        <a:xfrm>
          <a:off x="0" y="1375590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/>
            <a:t>Conducted by other agencies the LBPH partners with</a:t>
          </a:r>
          <a:endParaRPr lang="en-US" sz="2600" b="1" u="none" kern="1200" dirty="0"/>
        </a:p>
      </dsp:txBody>
      <dsp:txXfrm>
        <a:off x="30442" y="1406032"/>
        <a:ext cx="8168716" cy="562726"/>
      </dsp:txXfrm>
    </dsp:sp>
    <dsp:sp modelId="{02417993-F36A-4653-A3F2-BDC34FBCD014}">
      <dsp:nvSpPr>
        <dsp:cNvPr id="0" name=""/>
        <dsp:cNvSpPr/>
      </dsp:nvSpPr>
      <dsp:spPr>
        <a:xfrm>
          <a:off x="0" y="1999200"/>
          <a:ext cx="8229600" cy="236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State/non-profit agencies for the blind/visually impaired, deaf/hard-of-hearing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Statewide Independent Living Councils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State assistive technology program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Schools for the blind, deaf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Manufacturers demonstrations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Patrons!</a:t>
          </a:r>
          <a:endParaRPr lang="en-US" sz="2000" kern="1200"/>
        </a:p>
      </dsp:txBody>
      <dsp:txXfrm>
        <a:off x="0" y="1999200"/>
        <a:ext cx="8229600" cy="2368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0BD8A-04D0-4339-AB3D-9AC7572B1E1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C0D0-F796-40A6-A9F4-F00324B1D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  <a:r>
              <a:rPr lang="en-US" baseline="0" dirty="0" smtClean="0"/>
              <a:t> people have heard of Library Edge?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4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Took</a:t>
            </a:r>
            <a:r>
              <a:rPr lang="en-US" baseline="0" dirty="0" smtClean="0"/>
              <a:t> out mentions of “accessibility” and “goals” since they’re in the title of the slide. (This is what I was doing when you called…) You OK with that?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8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prefer this or slide 5?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</a:t>
            </a:r>
            <a:r>
              <a:rPr lang="en-US" baseline="0" dirty="0" smtClean="0"/>
              <a:t> what are some tools that you have in your library workstations?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it for your site</a:t>
            </a:r>
            <a:r>
              <a:rPr lang="en-US" baseline="0" dirty="0" smtClean="0"/>
              <a:t> and the sites of public libraries you already have a relationship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1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it for your site</a:t>
            </a:r>
            <a:r>
              <a:rPr lang="en-US" baseline="0" dirty="0" smtClean="0"/>
              <a:t> and the sites of public libraries you already have a relationship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1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web accessibility for screen readers and contrast</a:t>
            </a:r>
          </a:p>
          <a:p>
            <a:r>
              <a:rPr lang="en-US" baseline="0" dirty="0" smtClean="0"/>
              <a:t>Go through common errors by highlighting NYPL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strategies for reaching out to other libraries and your own web dept. to fix issues – even if you’re not comfortable “talking the (tech) talk”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C0D0-F796-40A6-A9F4-F00324B1DF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5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7049-68D6-48B3-AD88-7BF25F2A205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102B-ED11-4B08-9B0B-82033546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ave.webaim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house.org/accessibility/design/accessible-print-design/effective-color-contras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ebaim.org/resources/contrastcheck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5240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Library Edge</a:t>
            </a:r>
            <a:br>
              <a:rPr lang="en-US" sz="5400" dirty="0" smtClean="0"/>
            </a:br>
            <a:r>
              <a:rPr lang="en-US" sz="5400" dirty="0" smtClean="0"/>
              <a:t>Benchmark 11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How LBPHs can help public libraries be more accessible</a:t>
            </a:r>
          </a:p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1603" y="4724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Caroline Ashby                                           </a:t>
            </a:r>
            <a:r>
              <a:rPr lang="en-US" sz="2400" dirty="0" smtClean="0"/>
              <a:t>Andrew </a:t>
            </a:r>
            <a:r>
              <a:rPr lang="en-US" sz="2400" dirty="0" err="1" smtClean="0"/>
              <a:t>Heiskell</a:t>
            </a:r>
            <a:r>
              <a:rPr lang="en-US" sz="2400" dirty="0" smtClean="0"/>
              <a:t> BTB </a:t>
            </a:r>
            <a:r>
              <a:rPr lang="en-US" sz="2400" dirty="0"/>
              <a:t>Library, </a:t>
            </a:r>
            <a:r>
              <a:rPr lang="en-US" sz="2400" dirty="0" smtClean="0"/>
              <a:t>New York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Teresa Faust</a:t>
            </a:r>
          </a:p>
          <a:p>
            <a:r>
              <a:rPr lang="en-US" sz="2400" dirty="0" smtClean="0"/>
              <a:t>Vermont Dept. of Libraries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9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library web 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– Web Accessibility Evaluation Tool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http://wave.webaim.org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Free tool to diagnose 			accessibility issues on any </a:t>
            </a:r>
            <a:r>
              <a:rPr lang="en-US" dirty="0" smtClean="0"/>
              <a:t>web </a:t>
            </a:r>
            <a:r>
              <a:rPr lang="en-US" dirty="0" smtClean="0"/>
              <a:t>page</a:t>
            </a:r>
          </a:p>
          <a:p>
            <a:pPr marL="457200" lvl="1" indent="0">
              <a:buNone/>
            </a:pPr>
            <a:r>
              <a:rPr lang="en-US" dirty="0" smtClean="0"/>
              <a:t>Screen reader accessibility + color contrast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8" t="19044" r="39834" b="65619"/>
          <a:stretch/>
        </p:blipFill>
        <p:spPr bwMode="auto">
          <a:xfrm>
            <a:off x="5273984" y="2133600"/>
            <a:ext cx="2840304" cy="121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5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library web sites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6437755" cy="3291840"/>
          </a:xfr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943600" y="1219200"/>
            <a:ext cx="137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 alt text for LOGIN button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9800" y="5533604"/>
            <a:ext cx="1447800" cy="867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Images have no alt text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4876800"/>
            <a:ext cx="0" cy="656804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7600" y="5029200"/>
            <a:ext cx="9906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934200" y="2218566"/>
            <a:ext cx="1447800" cy="677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Missing form label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581400" y="1371600"/>
            <a:ext cx="1524000" cy="84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Document language missing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010400" y="4876800"/>
            <a:ext cx="1524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Redundant links</a:t>
            </a:r>
            <a:endParaRPr lang="en-US" sz="2000" b="1" dirty="0"/>
          </a:p>
        </p:txBody>
      </p:sp>
      <p:cxnSp>
        <p:nvCxnSpPr>
          <p:cNvPr id="18" name="Straight Arrow Connector 17"/>
          <p:cNvCxnSpPr>
            <a:stCxn id="14" idx="0"/>
          </p:cNvCxnSpPr>
          <p:nvPr/>
        </p:nvCxnSpPr>
        <p:spPr>
          <a:xfrm flipH="1" flipV="1">
            <a:off x="5943600" y="3810000"/>
            <a:ext cx="18288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</p:cNvCxnSpPr>
          <p:nvPr/>
        </p:nvCxnSpPr>
        <p:spPr>
          <a:xfrm flipH="1" flipV="1">
            <a:off x="6096000" y="4876800"/>
            <a:ext cx="914400" cy="266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86600" y="2968565"/>
            <a:ext cx="15935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NYPL.org:</a:t>
            </a:r>
          </a:p>
          <a:p>
            <a:r>
              <a:rPr lang="en-US" sz="2800" dirty="0" smtClean="0"/>
              <a:t>28 errors</a:t>
            </a:r>
          </a:p>
          <a:p>
            <a:r>
              <a:rPr lang="en-US" sz="2800" dirty="0" smtClean="0"/>
              <a:t>51 alerts</a:t>
            </a:r>
          </a:p>
        </p:txBody>
      </p:sp>
      <p:sp>
        <p:nvSpPr>
          <p:cNvPr id="10" name="Oval 9"/>
          <p:cNvSpPr/>
          <p:nvPr/>
        </p:nvSpPr>
        <p:spPr>
          <a:xfrm>
            <a:off x="381000" y="1447800"/>
            <a:ext cx="1371600" cy="408580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3400" y="5220037"/>
            <a:ext cx="1066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Handy key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11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library web sites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22" y="1676400"/>
            <a:ext cx="6437755" cy="2918796"/>
          </a:xfr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819400" y="4648200"/>
            <a:ext cx="3976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llinoistalkingbooks.org:</a:t>
            </a:r>
          </a:p>
          <a:p>
            <a:r>
              <a:rPr lang="en-US" sz="2800" dirty="0"/>
              <a:t>0</a:t>
            </a:r>
            <a:r>
              <a:rPr lang="en-US" sz="2800" dirty="0" smtClean="0"/>
              <a:t> errors</a:t>
            </a:r>
          </a:p>
          <a:p>
            <a:r>
              <a:rPr lang="en-US" sz="2800" dirty="0" smtClean="0"/>
              <a:t>13 alerts (for redundancy)</a:t>
            </a:r>
          </a:p>
        </p:txBody>
      </p:sp>
    </p:spTree>
    <p:extLst>
      <p:ext uri="{BB962C8B-B14F-4D97-AF65-F5344CB8AC3E}">
        <p14:creationId xmlns:p14="http://schemas.microsoft.com/office/powerpoint/2010/main" val="23531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Specific accessibility goals are</a:t>
            </a:r>
            <a:br>
              <a:rPr lang="en-US" sz="4000" dirty="0" smtClean="0"/>
            </a:br>
            <a:r>
              <a:rPr lang="en-US" sz="4000" dirty="0" smtClean="0"/>
              <a:t>included in library’s strategic plan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5622263"/>
              </p:ext>
            </p:extLst>
          </p:nvPr>
        </p:nvGraphicFramePr>
        <p:xfrm>
          <a:off x="699961" y="2056686"/>
          <a:ext cx="7772400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1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disability training</a:t>
            </a:r>
            <a:br>
              <a:rPr lang="en-US" dirty="0" smtClean="0"/>
            </a:br>
            <a:r>
              <a:rPr lang="en-US" dirty="0" smtClean="0"/>
              <a:t> for library staff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77088"/>
              </p:ext>
            </p:extLst>
          </p:nvPr>
        </p:nvGraphicFramePr>
        <p:xfrm>
          <a:off x="381000" y="1676400"/>
          <a:ext cx="8229600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1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work?  Opportunity!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3382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59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Nuggets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Accessible </a:t>
            </a:r>
            <a:r>
              <a:rPr lang="en-US" sz="2000" dirty="0"/>
              <a:t>IRS tax forms</a:t>
            </a:r>
          </a:p>
          <a:p>
            <a:r>
              <a:rPr lang="en-US" sz="2000" dirty="0"/>
              <a:t>Brain Awareness Week</a:t>
            </a:r>
          </a:p>
          <a:p>
            <a:r>
              <a:rPr lang="en-US" sz="2000" dirty="0"/>
              <a:t>Availability of Vermont Reads title in large print &amp; NLS talking book</a:t>
            </a:r>
          </a:p>
          <a:p>
            <a:r>
              <a:rPr lang="en-US" sz="2000" dirty="0"/>
              <a:t>Link to ADA guidelines for libraries from ALA </a:t>
            </a:r>
          </a:p>
          <a:p>
            <a:r>
              <a:rPr lang="en-US" sz="2000" dirty="0"/>
              <a:t>Accessible computer workstation  </a:t>
            </a:r>
            <a:r>
              <a:rPr lang="en-US" sz="2000" dirty="0" smtClean="0"/>
              <a:t>at </a:t>
            </a:r>
            <a:r>
              <a:rPr lang="en-US" sz="2000" dirty="0"/>
              <a:t>State Library</a:t>
            </a:r>
          </a:p>
          <a:p>
            <a:r>
              <a:rPr lang="en-US" sz="2000" dirty="0"/>
              <a:t>Accessible e-readers</a:t>
            </a:r>
          </a:p>
          <a:p>
            <a:r>
              <a:rPr lang="en-US" sz="2000" dirty="0"/>
              <a:t>Audio described videos may already be in the public library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Pointing </a:t>
            </a:r>
            <a:r>
              <a:rPr lang="en-US" sz="2000" dirty="0"/>
              <a:t>out </a:t>
            </a:r>
            <a:r>
              <a:rPr lang="en-US" sz="2000" i="1" dirty="0"/>
              <a:t>American Libraries </a:t>
            </a:r>
            <a:r>
              <a:rPr lang="en-US" sz="2000" dirty="0"/>
              <a:t>articles on serving the elderly, accessibility, etc.</a:t>
            </a:r>
          </a:p>
          <a:p>
            <a:r>
              <a:rPr lang="en-US" sz="2000" dirty="0"/>
              <a:t>Local airing/showing of films/shows on disabilities</a:t>
            </a:r>
          </a:p>
          <a:p>
            <a:r>
              <a:rPr lang="en-US" sz="2000" dirty="0"/>
              <a:t>New ADA rules</a:t>
            </a:r>
          </a:p>
          <a:p>
            <a:r>
              <a:rPr lang="en-US" sz="2000" dirty="0"/>
              <a:t>Free Matter mailing rules, public libraries can use for large print</a:t>
            </a:r>
          </a:p>
          <a:p>
            <a:r>
              <a:rPr lang="en-US" sz="2000" dirty="0"/>
              <a:t>Use large print for public library publicity</a:t>
            </a:r>
          </a:p>
        </p:txBody>
      </p:sp>
    </p:spTree>
    <p:extLst>
      <p:ext uri="{BB962C8B-B14F-4D97-AF65-F5344CB8AC3E}">
        <p14:creationId xmlns:p14="http://schemas.microsoft.com/office/powerpoint/2010/main" val="367358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/>
              <a:t>What </a:t>
            </a:r>
            <a:r>
              <a:rPr lang="en-US" sz="6000" dirty="0" smtClean="0"/>
              <a:t>can you </a:t>
            </a:r>
            <a:r>
              <a:rPr lang="en-US" sz="6000" dirty="0"/>
              <a:t>do?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3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www.libraryedge.org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8684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ge Assessment - Google Chrom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84016"/>
            <a:ext cx="3760301" cy="3017520"/>
          </a:xfrm>
        </p:spPr>
      </p:pic>
      <p:sp>
        <p:nvSpPr>
          <p:cNvPr id="2" name="TextBox 1"/>
          <p:cNvSpPr txBox="1"/>
          <p:nvPr/>
        </p:nvSpPr>
        <p:spPr>
          <a:xfrm>
            <a:off x="1905000" y="533400"/>
            <a:ext cx="5115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What is Library Edge?</a:t>
            </a:r>
            <a:endParaRPr lang="en-US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69" y="1607618"/>
            <a:ext cx="395633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people </a:t>
            </a:r>
            <a:r>
              <a:rPr lang="en-US" sz="2400" dirty="0" smtClean="0"/>
              <a:t>should have opportunities to enrich and improve their lives through </a:t>
            </a:r>
            <a:r>
              <a:rPr lang="en-US" sz="2400" b="1" dirty="0" smtClean="0"/>
              <a:t>open access </a:t>
            </a:r>
            <a:r>
              <a:rPr lang="en-US" sz="2400" dirty="0" smtClean="0"/>
              <a:t>to exceptional </a:t>
            </a:r>
            <a:r>
              <a:rPr lang="en-US" sz="2400" b="1" dirty="0" smtClean="0"/>
              <a:t>information, communication, and technology services </a:t>
            </a:r>
            <a:r>
              <a:rPr lang="en-US" sz="2400" dirty="0" smtClean="0"/>
              <a:t>available in </a:t>
            </a:r>
            <a:r>
              <a:rPr lang="en-US" sz="2400" b="1" dirty="0" smtClean="0"/>
              <a:t>public libraries</a:t>
            </a:r>
            <a:r>
              <a:rPr lang="en-US" sz="2400" dirty="0" smtClean="0"/>
              <a:t>.</a:t>
            </a:r>
          </a:p>
          <a:p>
            <a:endParaRPr lang="en-US" sz="20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4945581"/>
            <a:ext cx="6908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Developed by coalition of library and local government organizations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Funded by Bill &amp; Melinda Gates Foundation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Facilitated by Urban Libraries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ge Assessment - Google Chrom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371600"/>
            <a:ext cx="3646352" cy="2926080"/>
          </a:xfrm>
        </p:spPr>
      </p:pic>
      <p:sp>
        <p:nvSpPr>
          <p:cNvPr id="2" name="TextBox 1"/>
          <p:cNvSpPr txBox="1"/>
          <p:nvPr/>
        </p:nvSpPr>
        <p:spPr>
          <a:xfrm>
            <a:off x="1676400" y="457199"/>
            <a:ext cx="593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Library Edge Benchmarks</a:t>
            </a:r>
            <a:endParaRPr lang="en-US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6764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 benchmarks against which libraries measure their own public access technology services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1" y="3429000"/>
            <a:ext cx="3428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Value</a:t>
            </a:r>
          </a:p>
          <a:p>
            <a:endParaRPr lang="en-US" sz="2000" dirty="0" smtClean="0"/>
          </a:p>
          <a:p>
            <a:r>
              <a:rPr lang="en-US" sz="2000" b="1" dirty="0" smtClean="0"/>
              <a:t>Engaging the Community</a:t>
            </a:r>
          </a:p>
          <a:p>
            <a:endParaRPr lang="en-US" sz="2000" dirty="0" smtClean="0"/>
          </a:p>
          <a:p>
            <a:r>
              <a:rPr lang="en-US" sz="2000" b="1" dirty="0" smtClean="0"/>
              <a:t>Organizational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Making sure you have the infrastructure to carry out the mission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1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dirty="0"/>
              <a:t>BENCHMARK 11. The library accommodates </a:t>
            </a:r>
            <a:r>
              <a:rPr lang="en-US" sz="5200" dirty="0" smtClean="0"/>
              <a:t>users </a:t>
            </a:r>
            <a:r>
              <a:rPr lang="en-US" sz="5200" dirty="0"/>
              <a:t>with disabilities</a:t>
            </a:r>
            <a:r>
              <a:rPr lang="en-US" sz="52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700" dirty="0" smtClean="0"/>
              <a:t>Terminal with AT that enables use by persons with </a:t>
            </a:r>
            <a:r>
              <a:rPr lang="en-US" sz="2700" b="1" dirty="0" smtClean="0"/>
              <a:t>visual impairments</a:t>
            </a:r>
            <a:r>
              <a:rPr lang="en-US" sz="2700" dirty="0" smtClean="0"/>
              <a:t> (e.g., screen readers, magnification, high contrast keyboards and displays) at all locations.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Terminal with AT to facilitate usage by people with </a:t>
            </a:r>
            <a:r>
              <a:rPr lang="en-US" sz="2700" b="1" dirty="0" smtClean="0"/>
              <a:t>motor and dexterity impairments</a:t>
            </a:r>
            <a:r>
              <a:rPr lang="en-US" sz="2700" dirty="0" smtClean="0"/>
              <a:t> (e.g., touch screens, trackballs, switches, voice-recognition software) at all locations.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Workstation that </a:t>
            </a:r>
            <a:r>
              <a:rPr lang="en-US" sz="2700" b="1" dirty="0" smtClean="0"/>
              <a:t>accommodates a wheelchair </a:t>
            </a:r>
            <a:r>
              <a:rPr lang="en-US" sz="2700" dirty="0" smtClean="0"/>
              <a:t>or mobility vehicle.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Library </a:t>
            </a:r>
            <a:r>
              <a:rPr lang="en-US" sz="2700" b="1" dirty="0" smtClean="0"/>
              <a:t>website compliant </a:t>
            </a:r>
            <a:r>
              <a:rPr lang="en-US" sz="2700" dirty="0" smtClean="0"/>
              <a:t>with World Wide Web Consortium (W3C) disability standards.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Specific </a:t>
            </a:r>
            <a:r>
              <a:rPr lang="en-US" sz="2700" b="1" dirty="0" smtClean="0"/>
              <a:t>accessibility goals </a:t>
            </a:r>
            <a:r>
              <a:rPr lang="en-US" sz="2700" dirty="0" smtClean="0"/>
              <a:t>included in the strategic plan.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Staff provided with </a:t>
            </a:r>
            <a:r>
              <a:rPr lang="en-US" sz="2700" b="1" dirty="0" smtClean="0"/>
              <a:t>annual training </a:t>
            </a:r>
            <a:r>
              <a:rPr lang="en-US" sz="2700" dirty="0" smtClean="0"/>
              <a:t>for recognizing and serving patrons with disabilities.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051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1,800 libraries in 45 states participating in cooperation with their State Libraries, more to come</a:t>
            </a:r>
          </a:p>
          <a:p>
            <a:r>
              <a:rPr lang="en-US" dirty="0" smtClean="0"/>
              <a:t>Edge is a self-assessment tool</a:t>
            </a:r>
          </a:p>
          <a:p>
            <a:r>
              <a:rPr lang="en-US" dirty="0" smtClean="0"/>
              <a:t>Participating libraries </a:t>
            </a:r>
            <a:r>
              <a:rPr lang="en-US" i="1" dirty="0" smtClean="0"/>
              <a:t>want</a:t>
            </a:r>
            <a:r>
              <a:rPr lang="en-US" dirty="0" smtClean="0"/>
              <a:t> to get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3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How Your State’s Libraries Rate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808429"/>
              </p:ext>
            </p:extLst>
          </p:nvPr>
        </p:nvGraphicFramePr>
        <p:xfrm>
          <a:off x="1297636" y="1924110"/>
          <a:ext cx="6629400" cy="3274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091"/>
                <a:gridCol w="1242220"/>
                <a:gridCol w="1207362"/>
                <a:gridCol w="1207362"/>
                <a:gridCol w="1207362"/>
                <a:gridCol w="938003"/>
              </a:tblGrid>
              <a:tr h="466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Library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Benchmark 11 score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Maximum Possible Score Level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Maximum Possible Score Level 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Maximum Possible Score Level 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Level Attained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6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6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0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73444"/>
              </p:ext>
            </p:extLst>
          </p:nvPr>
        </p:nvGraphicFramePr>
        <p:xfrm>
          <a:off x="2362200" y="5334000"/>
          <a:ext cx="44958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9372"/>
                <a:gridCol w="83642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Libraries that did not achieve a Level: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Libraries that achieved Level 1: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Libraries that achieved Level 2: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Libraries that achieved Level 3: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7998" y="1524000"/>
            <a:ext cx="3128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Illinois Benchmark 11 scores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19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library workstations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28191" b="6435"/>
          <a:stretch/>
        </p:blipFill>
        <p:spPr>
          <a:xfrm rot="5400000">
            <a:off x="2398571" y="1335229"/>
            <a:ext cx="4499166" cy="4876708"/>
          </a:xfrm>
        </p:spPr>
      </p:pic>
      <p:sp>
        <p:nvSpPr>
          <p:cNvPr id="5" name="Rounded Rectangle 4"/>
          <p:cNvSpPr/>
          <p:nvPr/>
        </p:nvSpPr>
        <p:spPr>
          <a:xfrm>
            <a:off x="2514600" y="5486400"/>
            <a:ext cx="1828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Large print, high contrast keyboard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57150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Easily removable chair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086600" y="4495800"/>
            <a:ext cx="1295400" cy="72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Braille embosser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45720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Scanner for Kurzweil software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88579" y="3810000"/>
            <a:ext cx="1143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Barcode </a:t>
            </a:r>
            <a:r>
              <a:rPr lang="en-US" sz="2000" b="1" dirty="0" err="1" smtClean="0"/>
              <a:t>swiper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4495800"/>
            <a:ext cx="68580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800600" y="1523999"/>
            <a:ext cx="1447800" cy="1142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Hotkeys to launch JAWS and Magic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800600" y="39624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Duxbury braille translation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876800" y="2952581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Screen reader and magnification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71361" y="1523998"/>
            <a:ext cx="2057400" cy="2590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Other</a:t>
            </a:r>
            <a:r>
              <a:rPr lang="en-US" sz="2000" b="1" dirty="0" smtClean="0"/>
              <a:t>:</a:t>
            </a:r>
          </a:p>
          <a:p>
            <a:pPr algn="ctr"/>
            <a:r>
              <a:rPr lang="en-US" sz="2000" b="1" dirty="0" smtClean="0"/>
              <a:t>CCTV,</a:t>
            </a:r>
          </a:p>
          <a:p>
            <a:pPr algn="ctr"/>
            <a:r>
              <a:rPr lang="en-US" sz="2000" b="1" dirty="0" smtClean="0"/>
              <a:t>Perkins </a:t>
            </a:r>
            <a:r>
              <a:rPr lang="en-US" sz="2000" b="1" dirty="0" err="1" smtClean="0"/>
              <a:t>brailler</a:t>
            </a:r>
            <a:r>
              <a:rPr lang="en-US" sz="2000" b="1" dirty="0" smtClean="0"/>
              <a:t>,</a:t>
            </a:r>
          </a:p>
          <a:p>
            <a:pPr algn="ctr"/>
            <a:r>
              <a:rPr lang="en-US" sz="2000" b="1" dirty="0"/>
              <a:t>r</a:t>
            </a:r>
            <a:r>
              <a:rPr lang="en-US" sz="2000" b="1" dirty="0" smtClean="0"/>
              <a:t>efreshable braille display, </a:t>
            </a:r>
            <a:r>
              <a:rPr lang="en-US" sz="2000" b="1" dirty="0" err="1" smtClean="0"/>
              <a:t>iPad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Scannar</a:t>
            </a:r>
            <a:r>
              <a:rPr lang="en-US" sz="2000" b="1" dirty="0" smtClean="0"/>
              <a:t>, magnifying glass</a:t>
            </a:r>
          </a:p>
        </p:txBody>
      </p:sp>
    </p:spTree>
    <p:extLst>
      <p:ext uri="{BB962C8B-B14F-4D97-AF65-F5344CB8AC3E}">
        <p14:creationId xmlns:p14="http://schemas.microsoft.com/office/powerpoint/2010/main" val="38949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library web 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Effective color contrast</a:t>
            </a:r>
          </a:p>
          <a:p>
            <a:pPr marL="457200" lvl="1" indent="0">
              <a:buNone/>
            </a:pPr>
            <a:r>
              <a:rPr lang="en-US" dirty="0" smtClean="0"/>
              <a:t>Yellow on orange?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Many online resources</a:t>
            </a:r>
          </a:p>
          <a:p>
            <a:pPr marL="457200" lvl="1" indent="0">
              <a:buNone/>
            </a:pPr>
            <a:r>
              <a:rPr lang="en-US" dirty="0" smtClean="0"/>
              <a:t>Learn more</a:t>
            </a:r>
            <a:endParaRPr lang="en-US" dirty="0" smtClean="0">
              <a:hlinkClick r:id="rId3"/>
            </a:endParaRPr>
          </a:p>
          <a:p>
            <a:pPr marL="914400" lvl="2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://www.lighthouse.org/accessibility/design/accessible-print-design/effective-color-contrast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Evaluate your colors</a:t>
            </a:r>
            <a:endParaRPr lang="en-US" dirty="0" smtClean="0">
              <a:hlinkClick r:id="rId4"/>
            </a:endParaRPr>
          </a:p>
          <a:p>
            <a:pPr marL="914400" lvl="2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://webaim.org/resources/contrastchecker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1676400"/>
            <a:ext cx="14573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906</Words>
  <Application>Microsoft Office PowerPoint</Application>
  <PresentationFormat>On-screen Show (4:3)</PresentationFormat>
  <Paragraphs>204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Library Edge Benchmark 11</vt:lpstr>
      <vt:lpstr>PowerPoint Presentation</vt:lpstr>
      <vt:lpstr>PowerPoint Presentation</vt:lpstr>
      <vt:lpstr>PowerPoint Presentation</vt:lpstr>
      <vt:lpstr>PowerPoint Presentation</vt:lpstr>
      <vt:lpstr>Our Opportunity</vt:lpstr>
      <vt:lpstr>See How Your State’s Libraries Rate</vt:lpstr>
      <vt:lpstr>Accessible library workstations</vt:lpstr>
      <vt:lpstr>Accessible library web sites</vt:lpstr>
      <vt:lpstr>Accessible library web sites</vt:lpstr>
      <vt:lpstr>Accessible library web sites</vt:lpstr>
      <vt:lpstr>Accessible library web sites</vt:lpstr>
      <vt:lpstr>Specific accessibility goals are included in library’s strategic plan</vt:lpstr>
      <vt:lpstr>Annual disability training  for library staff</vt:lpstr>
      <vt:lpstr>More work?  Opportunity!</vt:lpstr>
      <vt:lpstr>Nuggets</vt:lpstr>
      <vt:lpstr>What can you do? </vt:lpstr>
    </vt:vector>
  </TitlesOfParts>
  <Company>State of Vermont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Edge Benchmark 11</dc:title>
  <dc:creator>teresa.faust</dc:creator>
  <cp:lastModifiedBy>teresa.faust</cp:lastModifiedBy>
  <cp:revision>59</cp:revision>
  <dcterms:created xsi:type="dcterms:W3CDTF">2014-02-28T19:49:34Z</dcterms:created>
  <dcterms:modified xsi:type="dcterms:W3CDTF">2014-04-25T20:48:35Z</dcterms:modified>
</cp:coreProperties>
</file>